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3.xml" ContentType="application/vnd.openxmlformats-officedocument.presentationml.tags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</p:sldMasterIdLst>
  <p:notesMasterIdLst>
    <p:notesMasterId r:id="rId59"/>
  </p:notesMasterIdLst>
  <p:handoutMasterIdLst>
    <p:handoutMasterId r:id="rId60"/>
  </p:handoutMasterIdLst>
  <p:sldIdLst>
    <p:sldId id="333" r:id="rId3"/>
    <p:sldId id="534" r:id="rId4"/>
    <p:sldId id="536" r:id="rId5"/>
    <p:sldId id="537" r:id="rId6"/>
    <p:sldId id="538" r:id="rId7"/>
    <p:sldId id="539" r:id="rId8"/>
    <p:sldId id="540" r:id="rId9"/>
    <p:sldId id="542" r:id="rId10"/>
    <p:sldId id="541" r:id="rId11"/>
    <p:sldId id="761" r:id="rId12"/>
    <p:sldId id="632" r:id="rId13"/>
    <p:sldId id="634" r:id="rId14"/>
    <p:sldId id="309" r:id="rId15"/>
    <p:sldId id="346" r:id="rId16"/>
    <p:sldId id="310" r:id="rId17"/>
    <p:sldId id="348" r:id="rId18"/>
    <p:sldId id="347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56" r:id="rId27"/>
    <p:sldId id="383" r:id="rId28"/>
    <p:sldId id="357" r:id="rId29"/>
    <p:sldId id="358" r:id="rId30"/>
    <p:sldId id="359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8" r:id="rId39"/>
    <p:sldId id="384" r:id="rId40"/>
    <p:sldId id="367" r:id="rId41"/>
    <p:sldId id="369" r:id="rId42"/>
    <p:sldId id="370" r:id="rId43"/>
    <p:sldId id="371" r:id="rId44"/>
    <p:sldId id="372" r:id="rId45"/>
    <p:sldId id="373" r:id="rId46"/>
    <p:sldId id="374" r:id="rId47"/>
    <p:sldId id="375" r:id="rId48"/>
    <p:sldId id="385" r:id="rId49"/>
    <p:sldId id="376" r:id="rId50"/>
    <p:sldId id="377" r:id="rId51"/>
    <p:sldId id="378" r:id="rId52"/>
    <p:sldId id="379" r:id="rId53"/>
    <p:sldId id="386" r:id="rId54"/>
    <p:sldId id="380" r:id="rId55"/>
    <p:sldId id="381" r:id="rId56"/>
    <p:sldId id="382" r:id="rId57"/>
    <p:sldId id="345" r:id="rId58"/>
  </p:sldIdLst>
  <p:sldSz cx="12192000" cy="6858000"/>
  <p:notesSz cx="6858000" cy="9144000"/>
  <p:custDataLst>
    <p:tags r:id="rId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968"/>
    <a:srgbClr val="9A340F"/>
    <a:srgbClr val="AD6044"/>
    <a:srgbClr val="F48945"/>
    <a:srgbClr val="F7BC29"/>
    <a:srgbClr val="3E4654"/>
    <a:srgbClr val="0034A4"/>
    <a:srgbClr val="02226C"/>
    <a:srgbClr val="0034A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70574" autoAdjust="0"/>
  </p:normalViewPr>
  <p:slideViewPr>
    <p:cSldViewPr snapToGrid="0">
      <p:cViewPr varScale="1">
        <p:scale>
          <a:sx n="114" d="100"/>
          <a:sy n="114" d="100"/>
        </p:scale>
        <p:origin x="5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tags" Target="tags/tag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145172-90A0-4514-B0E4-B4311E297183}" type="doc">
      <dgm:prSet loTypeId="urn:microsoft.com/office/officeart/2005/8/layout/cycle2" loCatId="cycle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FF945323-6F16-4BDF-BC1B-1B0EFC9F5ED1}">
      <dgm:prSet phldrT="[文本]" custT="1"/>
      <dgm:spPr/>
      <dgm:t>
        <a:bodyPr/>
        <a:lstStyle/>
        <a:p>
          <a:r>
            <a:rPr lang="en-US" altLang="zh-CN" sz="1300"/>
            <a:t>Model</a:t>
          </a:r>
          <a:endParaRPr lang="zh-CN" altLang="en-US" sz="1300"/>
        </a:p>
      </dgm:t>
    </dgm:pt>
    <dgm:pt modelId="{24300EF4-ADA4-49D1-8DDC-015C6F705A49}" type="parTrans" cxnId="{62C77D63-6CF1-401C-BA24-FFBCDAFAA476}">
      <dgm:prSet/>
      <dgm:spPr/>
      <dgm:t>
        <a:bodyPr/>
        <a:lstStyle/>
        <a:p>
          <a:endParaRPr lang="zh-CN" altLang="en-US"/>
        </a:p>
      </dgm:t>
    </dgm:pt>
    <dgm:pt modelId="{E3A1A089-99B1-4D3F-B326-68B2C62528B6}" type="sibTrans" cxnId="{62C77D63-6CF1-401C-BA24-FFBCDAFAA476}">
      <dgm:prSet/>
      <dgm:spPr/>
      <dgm:t>
        <a:bodyPr/>
        <a:lstStyle/>
        <a:p>
          <a:endParaRPr lang="zh-CN" altLang="en-US"/>
        </a:p>
      </dgm:t>
    </dgm:pt>
    <dgm:pt modelId="{638B63F6-1C7C-4371-B9C9-5F3A05DB75DD}">
      <dgm:prSet phldrT="[文本]"/>
      <dgm:spPr/>
      <dgm:t>
        <a:bodyPr/>
        <a:lstStyle/>
        <a:p>
          <a:r>
            <a:rPr lang="en-US" altLang="zh-CN"/>
            <a:t>View</a:t>
          </a:r>
          <a:endParaRPr lang="zh-CN" altLang="en-US"/>
        </a:p>
      </dgm:t>
    </dgm:pt>
    <dgm:pt modelId="{0CA384C8-79AA-4ABC-8250-667363A8E478}" type="parTrans" cxnId="{DD375A89-485A-45FB-BD61-3FD7E56FB497}">
      <dgm:prSet/>
      <dgm:spPr/>
      <dgm:t>
        <a:bodyPr/>
        <a:lstStyle/>
        <a:p>
          <a:endParaRPr lang="zh-CN" altLang="en-US"/>
        </a:p>
      </dgm:t>
    </dgm:pt>
    <dgm:pt modelId="{7CD18327-AE05-47FD-B8EC-36B7952BDB96}" type="sibTrans" cxnId="{DD375A89-485A-45FB-BD61-3FD7E56FB497}">
      <dgm:prSet/>
      <dgm:spPr/>
      <dgm:t>
        <a:bodyPr/>
        <a:lstStyle/>
        <a:p>
          <a:endParaRPr lang="zh-CN" altLang="en-US"/>
        </a:p>
      </dgm:t>
    </dgm:pt>
    <dgm:pt modelId="{6B2FC099-72A2-4F08-8EE0-7F382CCA3105}">
      <dgm:prSet phldrT="[文本]"/>
      <dgm:spPr/>
      <dgm:t>
        <a:bodyPr/>
        <a:lstStyle/>
        <a:p>
          <a:r>
            <a:rPr lang="en-US" altLang="zh-CN" dirty="0"/>
            <a:t>Controller</a:t>
          </a:r>
          <a:endParaRPr lang="zh-CN" altLang="en-US" dirty="0"/>
        </a:p>
      </dgm:t>
    </dgm:pt>
    <dgm:pt modelId="{886A8366-2DE3-48AA-BA91-684BE07A6E38}" type="parTrans" cxnId="{94D55A4F-9975-4A72-848D-23B15746790E}">
      <dgm:prSet/>
      <dgm:spPr/>
      <dgm:t>
        <a:bodyPr/>
        <a:lstStyle/>
        <a:p>
          <a:endParaRPr lang="zh-CN" altLang="en-US"/>
        </a:p>
      </dgm:t>
    </dgm:pt>
    <dgm:pt modelId="{93DEA688-E249-44BD-AC77-B23986EF7AEC}" type="sibTrans" cxnId="{94D55A4F-9975-4A72-848D-23B15746790E}">
      <dgm:prSet/>
      <dgm:spPr/>
      <dgm:t>
        <a:bodyPr/>
        <a:lstStyle/>
        <a:p>
          <a:endParaRPr lang="zh-CN" altLang="en-US"/>
        </a:p>
      </dgm:t>
    </dgm:pt>
    <dgm:pt modelId="{C61C8430-D7F8-4A96-B787-66897306E355}" type="pres">
      <dgm:prSet presAssocID="{4C145172-90A0-4514-B0E4-B4311E297183}" presName="cycle" presStyleCnt="0">
        <dgm:presLayoutVars>
          <dgm:dir/>
          <dgm:resizeHandles val="exact"/>
        </dgm:presLayoutVars>
      </dgm:prSet>
      <dgm:spPr/>
    </dgm:pt>
    <dgm:pt modelId="{A05376D1-314F-4609-8A2B-C8ED03C3A689}" type="pres">
      <dgm:prSet presAssocID="{FF945323-6F16-4BDF-BC1B-1B0EFC9F5ED1}" presName="node" presStyleLbl="node1" presStyleIdx="0" presStyleCnt="3">
        <dgm:presLayoutVars>
          <dgm:bulletEnabled val="1"/>
        </dgm:presLayoutVars>
      </dgm:prSet>
      <dgm:spPr/>
    </dgm:pt>
    <dgm:pt modelId="{FAB1389F-0C35-46D0-B7BE-F7ED4480BC00}" type="pres">
      <dgm:prSet presAssocID="{E3A1A089-99B1-4D3F-B326-68B2C62528B6}" presName="sibTrans" presStyleLbl="sibTrans2D1" presStyleIdx="0" presStyleCnt="3"/>
      <dgm:spPr/>
    </dgm:pt>
    <dgm:pt modelId="{32666298-6087-453D-B58D-D38CA91C6B6A}" type="pres">
      <dgm:prSet presAssocID="{E3A1A089-99B1-4D3F-B326-68B2C62528B6}" presName="connectorText" presStyleLbl="sibTrans2D1" presStyleIdx="0" presStyleCnt="3"/>
      <dgm:spPr/>
    </dgm:pt>
    <dgm:pt modelId="{9E098ACE-FB8D-4564-97CA-39DA0DF74B29}" type="pres">
      <dgm:prSet presAssocID="{638B63F6-1C7C-4371-B9C9-5F3A05DB75DD}" presName="node" presStyleLbl="node1" presStyleIdx="1" presStyleCnt="3">
        <dgm:presLayoutVars>
          <dgm:bulletEnabled val="1"/>
        </dgm:presLayoutVars>
      </dgm:prSet>
      <dgm:spPr/>
    </dgm:pt>
    <dgm:pt modelId="{60CD68A5-F867-4FC1-A7CF-9C27889BB3EF}" type="pres">
      <dgm:prSet presAssocID="{7CD18327-AE05-47FD-B8EC-36B7952BDB96}" presName="sibTrans" presStyleLbl="sibTrans2D1" presStyleIdx="1" presStyleCnt="3"/>
      <dgm:spPr/>
    </dgm:pt>
    <dgm:pt modelId="{56D07D89-6328-42C7-8EBF-9BE662130891}" type="pres">
      <dgm:prSet presAssocID="{7CD18327-AE05-47FD-B8EC-36B7952BDB96}" presName="connectorText" presStyleLbl="sibTrans2D1" presStyleIdx="1" presStyleCnt="3"/>
      <dgm:spPr/>
    </dgm:pt>
    <dgm:pt modelId="{B55C78DF-4AEE-4B7E-A209-1290156812DD}" type="pres">
      <dgm:prSet presAssocID="{6B2FC099-72A2-4F08-8EE0-7F382CCA3105}" presName="node" presStyleLbl="node1" presStyleIdx="2" presStyleCnt="3">
        <dgm:presLayoutVars>
          <dgm:bulletEnabled val="1"/>
        </dgm:presLayoutVars>
      </dgm:prSet>
      <dgm:spPr/>
    </dgm:pt>
    <dgm:pt modelId="{53682B56-293C-41FE-BED3-DB04A9D11861}" type="pres">
      <dgm:prSet presAssocID="{93DEA688-E249-44BD-AC77-B23986EF7AEC}" presName="sibTrans" presStyleLbl="sibTrans2D1" presStyleIdx="2" presStyleCnt="3"/>
      <dgm:spPr/>
    </dgm:pt>
    <dgm:pt modelId="{9905E23C-7896-423A-950D-271658897557}" type="pres">
      <dgm:prSet presAssocID="{93DEA688-E249-44BD-AC77-B23986EF7AEC}" presName="connectorText" presStyleLbl="sibTrans2D1" presStyleIdx="2" presStyleCnt="3"/>
      <dgm:spPr/>
    </dgm:pt>
  </dgm:ptLst>
  <dgm:cxnLst>
    <dgm:cxn modelId="{71B8930B-ACBE-4862-9EE8-6462580D5010}" type="presOf" srcId="{4C145172-90A0-4514-B0E4-B4311E297183}" destId="{C61C8430-D7F8-4A96-B787-66897306E355}" srcOrd="0" destOrd="0" presId="urn:microsoft.com/office/officeart/2005/8/layout/cycle2"/>
    <dgm:cxn modelId="{BDF3433A-8FFA-4D19-B8FD-5C340A6093DA}" type="presOf" srcId="{E3A1A089-99B1-4D3F-B326-68B2C62528B6}" destId="{32666298-6087-453D-B58D-D38CA91C6B6A}" srcOrd="1" destOrd="0" presId="urn:microsoft.com/office/officeart/2005/8/layout/cycle2"/>
    <dgm:cxn modelId="{A91F993B-6AAF-4D44-8BBC-24A163359B93}" type="presOf" srcId="{E3A1A089-99B1-4D3F-B326-68B2C62528B6}" destId="{FAB1389F-0C35-46D0-B7BE-F7ED4480BC00}" srcOrd="0" destOrd="0" presId="urn:microsoft.com/office/officeart/2005/8/layout/cycle2"/>
    <dgm:cxn modelId="{62C77D63-6CF1-401C-BA24-FFBCDAFAA476}" srcId="{4C145172-90A0-4514-B0E4-B4311E297183}" destId="{FF945323-6F16-4BDF-BC1B-1B0EFC9F5ED1}" srcOrd="0" destOrd="0" parTransId="{24300EF4-ADA4-49D1-8DDC-015C6F705A49}" sibTransId="{E3A1A089-99B1-4D3F-B326-68B2C62528B6}"/>
    <dgm:cxn modelId="{C25C3048-54D4-473B-9A08-D12073548E39}" type="presOf" srcId="{7CD18327-AE05-47FD-B8EC-36B7952BDB96}" destId="{60CD68A5-F867-4FC1-A7CF-9C27889BB3EF}" srcOrd="0" destOrd="0" presId="urn:microsoft.com/office/officeart/2005/8/layout/cycle2"/>
    <dgm:cxn modelId="{111FE26E-565A-489C-8EC9-3EF4BB8FAAC2}" type="presOf" srcId="{93DEA688-E249-44BD-AC77-B23986EF7AEC}" destId="{9905E23C-7896-423A-950D-271658897557}" srcOrd="1" destOrd="0" presId="urn:microsoft.com/office/officeart/2005/8/layout/cycle2"/>
    <dgm:cxn modelId="{94D55A4F-9975-4A72-848D-23B15746790E}" srcId="{4C145172-90A0-4514-B0E4-B4311E297183}" destId="{6B2FC099-72A2-4F08-8EE0-7F382CCA3105}" srcOrd="2" destOrd="0" parTransId="{886A8366-2DE3-48AA-BA91-684BE07A6E38}" sibTransId="{93DEA688-E249-44BD-AC77-B23986EF7AEC}"/>
    <dgm:cxn modelId="{8AD5CE50-9EFC-4088-8991-8779A9A8FE40}" type="presOf" srcId="{638B63F6-1C7C-4371-B9C9-5F3A05DB75DD}" destId="{9E098ACE-FB8D-4564-97CA-39DA0DF74B29}" srcOrd="0" destOrd="0" presId="urn:microsoft.com/office/officeart/2005/8/layout/cycle2"/>
    <dgm:cxn modelId="{5F193F73-C897-4513-B598-1E4C2EF7AD98}" type="presOf" srcId="{6B2FC099-72A2-4F08-8EE0-7F382CCA3105}" destId="{B55C78DF-4AEE-4B7E-A209-1290156812DD}" srcOrd="0" destOrd="0" presId="urn:microsoft.com/office/officeart/2005/8/layout/cycle2"/>
    <dgm:cxn modelId="{DD375A89-485A-45FB-BD61-3FD7E56FB497}" srcId="{4C145172-90A0-4514-B0E4-B4311E297183}" destId="{638B63F6-1C7C-4371-B9C9-5F3A05DB75DD}" srcOrd="1" destOrd="0" parTransId="{0CA384C8-79AA-4ABC-8250-667363A8E478}" sibTransId="{7CD18327-AE05-47FD-B8EC-36B7952BDB96}"/>
    <dgm:cxn modelId="{A286D994-AC65-4293-8A45-53C0AF804D0A}" type="presOf" srcId="{7CD18327-AE05-47FD-B8EC-36B7952BDB96}" destId="{56D07D89-6328-42C7-8EBF-9BE662130891}" srcOrd="1" destOrd="0" presId="urn:microsoft.com/office/officeart/2005/8/layout/cycle2"/>
    <dgm:cxn modelId="{C518999E-88E2-4292-A6A6-CFF1A97FD156}" type="presOf" srcId="{FF945323-6F16-4BDF-BC1B-1B0EFC9F5ED1}" destId="{A05376D1-314F-4609-8A2B-C8ED03C3A689}" srcOrd="0" destOrd="0" presId="urn:microsoft.com/office/officeart/2005/8/layout/cycle2"/>
    <dgm:cxn modelId="{8FEADBF0-BE02-4640-9DCB-073E28505BBB}" type="presOf" srcId="{93DEA688-E249-44BD-AC77-B23986EF7AEC}" destId="{53682B56-293C-41FE-BED3-DB04A9D11861}" srcOrd="0" destOrd="0" presId="urn:microsoft.com/office/officeart/2005/8/layout/cycle2"/>
    <dgm:cxn modelId="{7979F8CC-2A46-4F3A-9BBA-8FF60902151E}" type="presParOf" srcId="{C61C8430-D7F8-4A96-B787-66897306E355}" destId="{A05376D1-314F-4609-8A2B-C8ED03C3A689}" srcOrd="0" destOrd="0" presId="urn:microsoft.com/office/officeart/2005/8/layout/cycle2"/>
    <dgm:cxn modelId="{2D5D4C8B-E78B-49DD-9C03-0BF231CBDBEF}" type="presParOf" srcId="{C61C8430-D7F8-4A96-B787-66897306E355}" destId="{FAB1389F-0C35-46D0-B7BE-F7ED4480BC00}" srcOrd="1" destOrd="0" presId="urn:microsoft.com/office/officeart/2005/8/layout/cycle2"/>
    <dgm:cxn modelId="{A3444F6B-0064-424B-B6E1-EDAD57DAF8F7}" type="presParOf" srcId="{FAB1389F-0C35-46D0-B7BE-F7ED4480BC00}" destId="{32666298-6087-453D-B58D-D38CA91C6B6A}" srcOrd="0" destOrd="0" presId="urn:microsoft.com/office/officeart/2005/8/layout/cycle2"/>
    <dgm:cxn modelId="{F927DACE-F3C7-4C26-BD19-4C61154ABC70}" type="presParOf" srcId="{C61C8430-D7F8-4A96-B787-66897306E355}" destId="{9E098ACE-FB8D-4564-97CA-39DA0DF74B29}" srcOrd="2" destOrd="0" presId="urn:microsoft.com/office/officeart/2005/8/layout/cycle2"/>
    <dgm:cxn modelId="{C5DC1B9D-E829-44BC-8A5B-34E5EBC7AC08}" type="presParOf" srcId="{C61C8430-D7F8-4A96-B787-66897306E355}" destId="{60CD68A5-F867-4FC1-A7CF-9C27889BB3EF}" srcOrd="3" destOrd="0" presId="urn:microsoft.com/office/officeart/2005/8/layout/cycle2"/>
    <dgm:cxn modelId="{EE9AE4A5-A5BC-434D-8FA1-8B3EAC939984}" type="presParOf" srcId="{60CD68A5-F867-4FC1-A7CF-9C27889BB3EF}" destId="{56D07D89-6328-42C7-8EBF-9BE662130891}" srcOrd="0" destOrd="0" presId="urn:microsoft.com/office/officeart/2005/8/layout/cycle2"/>
    <dgm:cxn modelId="{32145D74-F2DC-4CFD-BF32-4AEF83BFDDA2}" type="presParOf" srcId="{C61C8430-D7F8-4A96-B787-66897306E355}" destId="{B55C78DF-4AEE-4B7E-A209-1290156812DD}" srcOrd="4" destOrd="0" presId="urn:microsoft.com/office/officeart/2005/8/layout/cycle2"/>
    <dgm:cxn modelId="{C88C5E10-F36A-49C4-AEEB-25AFA545E298}" type="presParOf" srcId="{C61C8430-D7F8-4A96-B787-66897306E355}" destId="{53682B56-293C-41FE-BED3-DB04A9D11861}" srcOrd="5" destOrd="0" presId="urn:microsoft.com/office/officeart/2005/8/layout/cycle2"/>
    <dgm:cxn modelId="{A8BA47D7-01DC-45B6-BBBF-07DA802D387B}" type="presParOf" srcId="{53682B56-293C-41FE-BED3-DB04A9D11861}" destId="{9905E23C-7896-423A-950D-27165889755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145172-90A0-4514-B0E4-B4311E297183}" type="doc">
      <dgm:prSet loTypeId="urn:microsoft.com/office/officeart/2005/8/layout/cycle2" loCatId="cycle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FF945323-6F16-4BDF-BC1B-1B0EFC9F5ED1}">
      <dgm:prSet phldrT="[文本]" custT="1"/>
      <dgm:spPr/>
      <dgm:t>
        <a:bodyPr/>
        <a:lstStyle/>
        <a:p>
          <a:r>
            <a:rPr lang="en-US" altLang="zh-CN" sz="1300"/>
            <a:t>Model</a:t>
          </a:r>
          <a:endParaRPr lang="zh-CN" altLang="en-US" sz="1300"/>
        </a:p>
      </dgm:t>
    </dgm:pt>
    <dgm:pt modelId="{24300EF4-ADA4-49D1-8DDC-015C6F705A49}" type="parTrans" cxnId="{62C77D63-6CF1-401C-BA24-FFBCDAFAA476}">
      <dgm:prSet/>
      <dgm:spPr/>
      <dgm:t>
        <a:bodyPr/>
        <a:lstStyle/>
        <a:p>
          <a:endParaRPr lang="zh-CN" altLang="en-US"/>
        </a:p>
      </dgm:t>
    </dgm:pt>
    <dgm:pt modelId="{E3A1A089-99B1-4D3F-B326-68B2C62528B6}" type="sibTrans" cxnId="{62C77D63-6CF1-401C-BA24-FFBCDAFAA476}">
      <dgm:prSet/>
      <dgm:spPr/>
      <dgm:t>
        <a:bodyPr/>
        <a:lstStyle/>
        <a:p>
          <a:endParaRPr lang="zh-CN" altLang="en-US"/>
        </a:p>
      </dgm:t>
    </dgm:pt>
    <dgm:pt modelId="{638B63F6-1C7C-4371-B9C9-5F3A05DB75DD}">
      <dgm:prSet phldrT="[文本]"/>
      <dgm:spPr/>
      <dgm:t>
        <a:bodyPr/>
        <a:lstStyle/>
        <a:p>
          <a:r>
            <a:rPr lang="en-US" altLang="zh-CN"/>
            <a:t>View</a:t>
          </a:r>
          <a:endParaRPr lang="zh-CN" altLang="en-US"/>
        </a:p>
      </dgm:t>
    </dgm:pt>
    <dgm:pt modelId="{0CA384C8-79AA-4ABC-8250-667363A8E478}" type="parTrans" cxnId="{DD375A89-485A-45FB-BD61-3FD7E56FB497}">
      <dgm:prSet/>
      <dgm:spPr/>
      <dgm:t>
        <a:bodyPr/>
        <a:lstStyle/>
        <a:p>
          <a:endParaRPr lang="zh-CN" altLang="en-US"/>
        </a:p>
      </dgm:t>
    </dgm:pt>
    <dgm:pt modelId="{7CD18327-AE05-47FD-B8EC-36B7952BDB96}" type="sibTrans" cxnId="{DD375A89-485A-45FB-BD61-3FD7E56FB497}">
      <dgm:prSet/>
      <dgm:spPr/>
      <dgm:t>
        <a:bodyPr/>
        <a:lstStyle/>
        <a:p>
          <a:endParaRPr lang="zh-CN" altLang="en-US"/>
        </a:p>
      </dgm:t>
    </dgm:pt>
    <dgm:pt modelId="{6B2FC099-72A2-4F08-8EE0-7F382CCA3105}">
      <dgm:prSet phldrT="[文本]"/>
      <dgm:spPr/>
      <dgm:t>
        <a:bodyPr/>
        <a:lstStyle/>
        <a:p>
          <a:r>
            <a:rPr lang="en-US" altLang="zh-CN" dirty="0"/>
            <a:t>Controller</a:t>
          </a:r>
          <a:endParaRPr lang="zh-CN" altLang="en-US" dirty="0"/>
        </a:p>
      </dgm:t>
    </dgm:pt>
    <dgm:pt modelId="{886A8366-2DE3-48AA-BA91-684BE07A6E38}" type="parTrans" cxnId="{94D55A4F-9975-4A72-848D-23B15746790E}">
      <dgm:prSet/>
      <dgm:spPr/>
      <dgm:t>
        <a:bodyPr/>
        <a:lstStyle/>
        <a:p>
          <a:endParaRPr lang="zh-CN" altLang="en-US"/>
        </a:p>
      </dgm:t>
    </dgm:pt>
    <dgm:pt modelId="{93DEA688-E249-44BD-AC77-B23986EF7AEC}" type="sibTrans" cxnId="{94D55A4F-9975-4A72-848D-23B15746790E}">
      <dgm:prSet/>
      <dgm:spPr/>
      <dgm:t>
        <a:bodyPr/>
        <a:lstStyle/>
        <a:p>
          <a:endParaRPr lang="zh-CN" altLang="en-US"/>
        </a:p>
      </dgm:t>
    </dgm:pt>
    <dgm:pt modelId="{C61C8430-D7F8-4A96-B787-66897306E355}" type="pres">
      <dgm:prSet presAssocID="{4C145172-90A0-4514-B0E4-B4311E297183}" presName="cycle" presStyleCnt="0">
        <dgm:presLayoutVars>
          <dgm:dir/>
          <dgm:resizeHandles val="exact"/>
        </dgm:presLayoutVars>
      </dgm:prSet>
      <dgm:spPr/>
    </dgm:pt>
    <dgm:pt modelId="{A05376D1-314F-4609-8A2B-C8ED03C3A689}" type="pres">
      <dgm:prSet presAssocID="{FF945323-6F16-4BDF-BC1B-1B0EFC9F5ED1}" presName="node" presStyleLbl="node1" presStyleIdx="0" presStyleCnt="3">
        <dgm:presLayoutVars>
          <dgm:bulletEnabled val="1"/>
        </dgm:presLayoutVars>
      </dgm:prSet>
      <dgm:spPr/>
    </dgm:pt>
    <dgm:pt modelId="{FAB1389F-0C35-46D0-B7BE-F7ED4480BC00}" type="pres">
      <dgm:prSet presAssocID="{E3A1A089-99B1-4D3F-B326-68B2C62528B6}" presName="sibTrans" presStyleLbl="sibTrans2D1" presStyleIdx="0" presStyleCnt="3"/>
      <dgm:spPr/>
    </dgm:pt>
    <dgm:pt modelId="{32666298-6087-453D-B58D-D38CA91C6B6A}" type="pres">
      <dgm:prSet presAssocID="{E3A1A089-99B1-4D3F-B326-68B2C62528B6}" presName="connectorText" presStyleLbl="sibTrans2D1" presStyleIdx="0" presStyleCnt="3"/>
      <dgm:spPr/>
    </dgm:pt>
    <dgm:pt modelId="{9E098ACE-FB8D-4564-97CA-39DA0DF74B29}" type="pres">
      <dgm:prSet presAssocID="{638B63F6-1C7C-4371-B9C9-5F3A05DB75DD}" presName="node" presStyleLbl="node1" presStyleIdx="1" presStyleCnt="3">
        <dgm:presLayoutVars>
          <dgm:bulletEnabled val="1"/>
        </dgm:presLayoutVars>
      </dgm:prSet>
      <dgm:spPr/>
    </dgm:pt>
    <dgm:pt modelId="{60CD68A5-F867-4FC1-A7CF-9C27889BB3EF}" type="pres">
      <dgm:prSet presAssocID="{7CD18327-AE05-47FD-B8EC-36B7952BDB96}" presName="sibTrans" presStyleLbl="sibTrans2D1" presStyleIdx="1" presStyleCnt="3"/>
      <dgm:spPr/>
    </dgm:pt>
    <dgm:pt modelId="{56D07D89-6328-42C7-8EBF-9BE662130891}" type="pres">
      <dgm:prSet presAssocID="{7CD18327-AE05-47FD-B8EC-36B7952BDB96}" presName="connectorText" presStyleLbl="sibTrans2D1" presStyleIdx="1" presStyleCnt="3"/>
      <dgm:spPr/>
    </dgm:pt>
    <dgm:pt modelId="{B55C78DF-4AEE-4B7E-A209-1290156812DD}" type="pres">
      <dgm:prSet presAssocID="{6B2FC099-72A2-4F08-8EE0-7F382CCA3105}" presName="node" presStyleLbl="node1" presStyleIdx="2" presStyleCnt="3">
        <dgm:presLayoutVars>
          <dgm:bulletEnabled val="1"/>
        </dgm:presLayoutVars>
      </dgm:prSet>
      <dgm:spPr/>
    </dgm:pt>
    <dgm:pt modelId="{53682B56-293C-41FE-BED3-DB04A9D11861}" type="pres">
      <dgm:prSet presAssocID="{93DEA688-E249-44BD-AC77-B23986EF7AEC}" presName="sibTrans" presStyleLbl="sibTrans2D1" presStyleIdx="2" presStyleCnt="3"/>
      <dgm:spPr/>
    </dgm:pt>
    <dgm:pt modelId="{9905E23C-7896-423A-950D-271658897557}" type="pres">
      <dgm:prSet presAssocID="{93DEA688-E249-44BD-AC77-B23986EF7AEC}" presName="connectorText" presStyleLbl="sibTrans2D1" presStyleIdx="2" presStyleCnt="3"/>
      <dgm:spPr/>
    </dgm:pt>
  </dgm:ptLst>
  <dgm:cxnLst>
    <dgm:cxn modelId="{71B8930B-ACBE-4862-9EE8-6462580D5010}" type="presOf" srcId="{4C145172-90A0-4514-B0E4-B4311E297183}" destId="{C61C8430-D7F8-4A96-B787-66897306E355}" srcOrd="0" destOrd="0" presId="urn:microsoft.com/office/officeart/2005/8/layout/cycle2"/>
    <dgm:cxn modelId="{BDF3433A-8FFA-4D19-B8FD-5C340A6093DA}" type="presOf" srcId="{E3A1A089-99B1-4D3F-B326-68B2C62528B6}" destId="{32666298-6087-453D-B58D-D38CA91C6B6A}" srcOrd="1" destOrd="0" presId="urn:microsoft.com/office/officeart/2005/8/layout/cycle2"/>
    <dgm:cxn modelId="{A91F993B-6AAF-4D44-8BBC-24A163359B93}" type="presOf" srcId="{E3A1A089-99B1-4D3F-B326-68B2C62528B6}" destId="{FAB1389F-0C35-46D0-B7BE-F7ED4480BC00}" srcOrd="0" destOrd="0" presId="urn:microsoft.com/office/officeart/2005/8/layout/cycle2"/>
    <dgm:cxn modelId="{62C77D63-6CF1-401C-BA24-FFBCDAFAA476}" srcId="{4C145172-90A0-4514-B0E4-B4311E297183}" destId="{FF945323-6F16-4BDF-BC1B-1B0EFC9F5ED1}" srcOrd="0" destOrd="0" parTransId="{24300EF4-ADA4-49D1-8DDC-015C6F705A49}" sibTransId="{E3A1A089-99B1-4D3F-B326-68B2C62528B6}"/>
    <dgm:cxn modelId="{C25C3048-54D4-473B-9A08-D12073548E39}" type="presOf" srcId="{7CD18327-AE05-47FD-B8EC-36B7952BDB96}" destId="{60CD68A5-F867-4FC1-A7CF-9C27889BB3EF}" srcOrd="0" destOrd="0" presId="urn:microsoft.com/office/officeart/2005/8/layout/cycle2"/>
    <dgm:cxn modelId="{111FE26E-565A-489C-8EC9-3EF4BB8FAAC2}" type="presOf" srcId="{93DEA688-E249-44BD-AC77-B23986EF7AEC}" destId="{9905E23C-7896-423A-950D-271658897557}" srcOrd="1" destOrd="0" presId="urn:microsoft.com/office/officeart/2005/8/layout/cycle2"/>
    <dgm:cxn modelId="{94D55A4F-9975-4A72-848D-23B15746790E}" srcId="{4C145172-90A0-4514-B0E4-B4311E297183}" destId="{6B2FC099-72A2-4F08-8EE0-7F382CCA3105}" srcOrd="2" destOrd="0" parTransId="{886A8366-2DE3-48AA-BA91-684BE07A6E38}" sibTransId="{93DEA688-E249-44BD-AC77-B23986EF7AEC}"/>
    <dgm:cxn modelId="{8AD5CE50-9EFC-4088-8991-8779A9A8FE40}" type="presOf" srcId="{638B63F6-1C7C-4371-B9C9-5F3A05DB75DD}" destId="{9E098ACE-FB8D-4564-97CA-39DA0DF74B29}" srcOrd="0" destOrd="0" presId="urn:microsoft.com/office/officeart/2005/8/layout/cycle2"/>
    <dgm:cxn modelId="{5F193F73-C897-4513-B598-1E4C2EF7AD98}" type="presOf" srcId="{6B2FC099-72A2-4F08-8EE0-7F382CCA3105}" destId="{B55C78DF-4AEE-4B7E-A209-1290156812DD}" srcOrd="0" destOrd="0" presId="urn:microsoft.com/office/officeart/2005/8/layout/cycle2"/>
    <dgm:cxn modelId="{DD375A89-485A-45FB-BD61-3FD7E56FB497}" srcId="{4C145172-90A0-4514-B0E4-B4311E297183}" destId="{638B63F6-1C7C-4371-B9C9-5F3A05DB75DD}" srcOrd="1" destOrd="0" parTransId="{0CA384C8-79AA-4ABC-8250-667363A8E478}" sibTransId="{7CD18327-AE05-47FD-B8EC-36B7952BDB96}"/>
    <dgm:cxn modelId="{A286D994-AC65-4293-8A45-53C0AF804D0A}" type="presOf" srcId="{7CD18327-AE05-47FD-B8EC-36B7952BDB96}" destId="{56D07D89-6328-42C7-8EBF-9BE662130891}" srcOrd="1" destOrd="0" presId="urn:microsoft.com/office/officeart/2005/8/layout/cycle2"/>
    <dgm:cxn modelId="{C518999E-88E2-4292-A6A6-CFF1A97FD156}" type="presOf" srcId="{FF945323-6F16-4BDF-BC1B-1B0EFC9F5ED1}" destId="{A05376D1-314F-4609-8A2B-C8ED03C3A689}" srcOrd="0" destOrd="0" presId="urn:microsoft.com/office/officeart/2005/8/layout/cycle2"/>
    <dgm:cxn modelId="{8FEADBF0-BE02-4640-9DCB-073E28505BBB}" type="presOf" srcId="{93DEA688-E249-44BD-AC77-B23986EF7AEC}" destId="{53682B56-293C-41FE-BED3-DB04A9D11861}" srcOrd="0" destOrd="0" presId="urn:microsoft.com/office/officeart/2005/8/layout/cycle2"/>
    <dgm:cxn modelId="{7979F8CC-2A46-4F3A-9BBA-8FF60902151E}" type="presParOf" srcId="{C61C8430-D7F8-4A96-B787-66897306E355}" destId="{A05376D1-314F-4609-8A2B-C8ED03C3A689}" srcOrd="0" destOrd="0" presId="urn:microsoft.com/office/officeart/2005/8/layout/cycle2"/>
    <dgm:cxn modelId="{2D5D4C8B-E78B-49DD-9C03-0BF231CBDBEF}" type="presParOf" srcId="{C61C8430-D7F8-4A96-B787-66897306E355}" destId="{FAB1389F-0C35-46D0-B7BE-F7ED4480BC00}" srcOrd="1" destOrd="0" presId="urn:microsoft.com/office/officeart/2005/8/layout/cycle2"/>
    <dgm:cxn modelId="{A3444F6B-0064-424B-B6E1-EDAD57DAF8F7}" type="presParOf" srcId="{FAB1389F-0C35-46D0-B7BE-F7ED4480BC00}" destId="{32666298-6087-453D-B58D-D38CA91C6B6A}" srcOrd="0" destOrd="0" presId="urn:microsoft.com/office/officeart/2005/8/layout/cycle2"/>
    <dgm:cxn modelId="{F927DACE-F3C7-4C26-BD19-4C61154ABC70}" type="presParOf" srcId="{C61C8430-D7F8-4A96-B787-66897306E355}" destId="{9E098ACE-FB8D-4564-97CA-39DA0DF74B29}" srcOrd="2" destOrd="0" presId="urn:microsoft.com/office/officeart/2005/8/layout/cycle2"/>
    <dgm:cxn modelId="{C5DC1B9D-E829-44BC-8A5B-34E5EBC7AC08}" type="presParOf" srcId="{C61C8430-D7F8-4A96-B787-66897306E355}" destId="{60CD68A5-F867-4FC1-A7CF-9C27889BB3EF}" srcOrd="3" destOrd="0" presId="urn:microsoft.com/office/officeart/2005/8/layout/cycle2"/>
    <dgm:cxn modelId="{EE9AE4A5-A5BC-434D-8FA1-8B3EAC939984}" type="presParOf" srcId="{60CD68A5-F867-4FC1-A7CF-9C27889BB3EF}" destId="{56D07D89-6328-42C7-8EBF-9BE662130891}" srcOrd="0" destOrd="0" presId="urn:microsoft.com/office/officeart/2005/8/layout/cycle2"/>
    <dgm:cxn modelId="{32145D74-F2DC-4CFD-BF32-4AEF83BFDDA2}" type="presParOf" srcId="{C61C8430-D7F8-4A96-B787-66897306E355}" destId="{B55C78DF-4AEE-4B7E-A209-1290156812DD}" srcOrd="4" destOrd="0" presId="urn:microsoft.com/office/officeart/2005/8/layout/cycle2"/>
    <dgm:cxn modelId="{C88C5E10-F36A-49C4-AEEB-25AFA545E298}" type="presParOf" srcId="{C61C8430-D7F8-4A96-B787-66897306E355}" destId="{53682B56-293C-41FE-BED3-DB04A9D11861}" srcOrd="5" destOrd="0" presId="urn:microsoft.com/office/officeart/2005/8/layout/cycle2"/>
    <dgm:cxn modelId="{A8BA47D7-01DC-45B6-BBBF-07DA802D387B}" type="presParOf" srcId="{53682B56-293C-41FE-BED3-DB04A9D11861}" destId="{9905E23C-7896-423A-950D-27165889755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145172-90A0-4514-B0E4-B4311E297183}" type="doc">
      <dgm:prSet loTypeId="urn:microsoft.com/office/officeart/2005/8/layout/cycle2" loCatId="cycle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FF945323-6F16-4BDF-BC1B-1B0EFC9F5ED1}">
      <dgm:prSet phldrT="[文本]" custT="1"/>
      <dgm:spPr/>
      <dgm:t>
        <a:bodyPr/>
        <a:lstStyle/>
        <a:p>
          <a:r>
            <a:rPr lang="en-US" altLang="zh-CN" sz="1300"/>
            <a:t>Model</a:t>
          </a:r>
          <a:endParaRPr lang="zh-CN" altLang="en-US" sz="1300"/>
        </a:p>
      </dgm:t>
    </dgm:pt>
    <dgm:pt modelId="{24300EF4-ADA4-49D1-8DDC-015C6F705A49}" type="parTrans" cxnId="{62C77D63-6CF1-401C-BA24-FFBCDAFAA476}">
      <dgm:prSet/>
      <dgm:spPr/>
      <dgm:t>
        <a:bodyPr/>
        <a:lstStyle/>
        <a:p>
          <a:endParaRPr lang="zh-CN" altLang="en-US"/>
        </a:p>
      </dgm:t>
    </dgm:pt>
    <dgm:pt modelId="{E3A1A089-99B1-4D3F-B326-68B2C62528B6}" type="sibTrans" cxnId="{62C77D63-6CF1-401C-BA24-FFBCDAFAA476}">
      <dgm:prSet/>
      <dgm:spPr/>
      <dgm:t>
        <a:bodyPr/>
        <a:lstStyle/>
        <a:p>
          <a:endParaRPr lang="zh-CN" altLang="en-US"/>
        </a:p>
      </dgm:t>
    </dgm:pt>
    <dgm:pt modelId="{638B63F6-1C7C-4371-B9C9-5F3A05DB75DD}">
      <dgm:prSet phldrT="[文本]"/>
      <dgm:spPr/>
      <dgm:t>
        <a:bodyPr/>
        <a:lstStyle/>
        <a:p>
          <a:r>
            <a:rPr lang="en-US" altLang="zh-CN"/>
            <a:t>View</a:t>
          </a:r>
          <a:endParaRPr lang="zh-CN" altLang="en-US"/>
        </a:p>
      </dgm:t>
    </dgm:pt>
    <dgm:pt modelId="{0CA384C8-79AA-4ABC-8250-667363A8E478}" type="parTrans" cxnId="{DD375A89-485A-45FB-BD61-3FD7E56FB497}">
      <dgm:prSet/>
      <dgm:spPr/>
      <dgm:t>
        <a:bodyPr/>
        <a:lstStyle/>
        <a:p>
          <a:endParaRPr lang="zh-CN" altLang="en-US"/>
        </a:p>
      </dgm:t>
    </dgm:pt>
    <dgm:pt modelId="{7CD18327-AE05-47FD-B8EC-36B7952BDB96}" type="sibTrans" cxnId="{DD375A89-485A-45FB-BD61-3FD7E56FB497}">
      <dgm:prSet/>
      <dgm:spPr/>
      <dgm:t>
        <a:bodyPr/>
        <a:lstStyle/>
        <a:p>
          <a:endParaRPr lang="zh-CN" altLang="en-US"/>
        </a:p>
      </dgm:t>
    </dgm:pt>
    <dgm:pt modelId="{6B2FC099-72A2-4F08-8EE0-7F382CCA3105}">
      <dgm:prSet phldrT="[文本]"/>
      <dgm:spPr/>
      <dgm:t>
        <a:bodyPr/>
        <a:lstStyle/>
        <a:p>
          <a:r>
            <a:rPr lang="en-US" altLang="zh-CN" dirty="0"/>
            <a:t>Controller</a:t>
          </a:r>
          <a:endParaRPr lang="zh-CN" altLang="en-US" dirty="0"/>
        </a:p>
      </dgm:t>
    </dgm:pt>
    <dgm:pt modelId="{886A8366-2DE3-48AA-BA91-684BE07A6E38}" type="parTrans" cxnId="{94D55A4F-9975-4A72-848D-23B15746790E}">
      <dgm:prSet/>
      <dgm:spPr/>
      <dgm:t>
        <a:bodyPr/>
        <a:lstStyle/>
        <a:p>
          <a:endParaRPr lang="zh-CN" altLang="en-US"/>
        </a:p>
      </dgm:t>
    </dgm:pt>
    <dgm:pt modelId="{93DEA688-E249-44BD-AC77-B23986EF7AEC}" type="sibTrans" cxnId="{94D55A4F-9975-4A72-848D-23B15746790E}">
      <dgm:prSet/>
      <dgm:spPr/>
      <dgm:t>
        <a:bodyPr/>
        <a:lstStyle/>
        <a:p>
          <a:endParaRPr lang="zh-CN" altLang="en-US"/>
        </a:p>
      </dgm:t>
    </dgm:pt>
    <dgm:pt modelId="{C61C8430-D7F8-4A96-B787-66897306E355}" type="pres">
      <dgm:prSet presAssocID="{4C145172-90A0-4514-B0E4-B4311E297183}" presName="cycle" presStyleCnt="0">
        <dgm:presLayoutVars>
          <dgm:dir/>
          <dgm:resizeHandles val="exact"/>
        </dgm:presLayoutVars>
      </dgm:prSet>
      <dgm:spPr/>
    </dgm:pt>
    <dgm:pt modelId="{A05376D1-314F-4609-8A2B-C8ED03C3A689}" type="pres">
      <dgm:prSet presAssocID="{FF945323-6F16-4BDF-BC1B-1B0EFC9F5ED1}" presName="node" presStyleLbl="node1" presStyleIdx="0" presStyleCnt="3">
        <dgm:presLayoutVars>
          <dgm:bulletEnabled val="1"/>
        </dgm:presLayoutVars>
      </dgm:prSet>
      <dgm:spPr/>
    </dgm:pt>
    <dgm:pt modelId="{FAB1389F-0C35-46D0-B7BE-F7ED4480BC00}" type="pres">
      <dgm:prSet presAssocID="{E3A1A089-99B1-4D3F-B326-68B2C62528B6}" presName="sibTrans" presStyleLbl="sibTrans2D1" presStyleIdx="0" presStyleCnt="3"/>
      <dgm:spPr/>
    </dgm:pt>
    <dgm:pt modelId="{32666298-6087-453D-B58D-D38CA91C6B6A}" type="pres">
      <dgm:prSet presAssocID="{E3A1A089-99B1-4D3F-B326-68B2C62528B6}" presName="connectorText" presStyleLbl="sibTrans2D1" presStyleIdx="0" presStyleCnt="3"/>
      <dgm:spPr/>
    </dgm:pt>
    <dgm:pt modelId="{9E098ACE-FB8D-4564-97CA-39DA0DF74B29}" type="pres">
      <dgm:prSet presAssocID="{638B63F6-1C7C-4371-B9C9-5F3A05DB75DD}" presName="node" presStyleLbl="node1" presStyleIdx="1" presStyleCnt="3">
        <dgm:presLayoutVars>
          <dgm:bulletEnabled val="1"/>
        </dgm:presLayoutVars>
      </dgm:prSet>
      <dgm:spPr/>
    </dgm:pt>
    <dgm:pt modelId="{60CD68A5-F867-4FC1-A7CF-9C27889BB3EF}" type="pres">
      <dgm:prSet presAssocID="{7CD18327-AE05-47FD-B8EC-36B7952BDB96}" presName="sibTrans" presStyleLbl="sibTrans2D1" presStyleIdx="1" presStyleCnt="3"/>
      <dgm:spPr/>
    </dgm:pt>
    <dgm:pt modelId="{56D07D89-6328-42C7-8EBF-9BE662130891}" type="pres">
      <dgm:prSet presAssocID="{7CD18327-AE05-47FD-B8EC-36B7952BDB96}" presName="connectorText" presStyleLbl="sibTrans2D1" presStyleIdx="1" presStyleCnt="3"/>
      <dgm:spPr/>
    </dgm:pt>
    <dgm:pt modelId="{B55C78DF-4AEE-4B7E-A209-1290156812DD}" type="pres">
      <dgm:prSet presAssocID="{6B2FC099-72A2-4F08-8EE0-7F382CCA3105}" presName="node" presStyleLbl="node1" presStyleIdx="2" presStyleCnt="3">
        <dgm:presLayoutVars>
          <dgm:bulletEnabled val="1"/>
        </dgm:presLayoutVars>
      </dgm:prSet>
      <dgm:spPr/>
    </dgm:pt>
    <dgm:pt modelId="{53682B56-293C-41FE-BED3-DB04A9D11861}" type="pres">
      <dgm:prSet presAssocID="{93DEA688-E249-44BD-AC77-B23986EF7AEC}" presName="sibTrans" presStyleLbl="sibTrans2D1" presStyleIdx="2" presStyleCnt="3"/>
      <dgm:spPr/>
    </dgm:pt>
    <dgm:pt modelId="{9905E23C-7896-423A-950D-271658897557}" type="pres">
      <dgm:prSet presAssocID="{93DEA688-E249-44BD-AC77-B23986EF7AEC}" presName="connectorText" presStyleLbl="sibTrans2D1" presStyleIdx="2" presStyleCnt="3"/>
      <dgm:spPr/>
    </dgm:pt>
  </dgm:ptLst>
  <dgm:cxnLst>
    <dgm:cxn modelId="{71B8930B-ACBE-4862-9EE8-6462580D5010}" type="presOf" srcId="{4C145172-90A0-4514-B0E4-B4311E297183}" destId="{C61C8430-D7F8-4A96-B787-66897306E355}" srcOrd="0" destOrd="0" presId="urn:microsoft.com/office/officeart/2005/8/layout/cycle2"/>
    <dgm:cxn modelId="{BDF3433A-8FFA-4D19-B8FD-5C340A6093DA}" type="presOf" srcId="{E3A1A089-99B1-4D3F-B326-68B2C62528B6}" destId="{32666298-6087-453D-B58D-D38CA91C6B6A}" srcOrd="1" destOrd="0" presId="urn:microsoft.com/office/officeart/2005/8/layout/cycle2"/>
    <dgm:cxn modelId="{A91F993B-6AAF-4D44-8BBC-24A163359B93}" type="presOf" srcId="{E3A1A089-99B1-4D3F-B326-68B2C62528B6}" destId="{FAB1389F-0C35-46D0-B7BE-F7ED4480BC00}" srcOrd="0" destOrd="0" presId="urn:microsoft.com/office/officeart/2005/8/layout/cycle2"/>
    <dgm:cxn modelId="{62C77D63-6CF1-401C-BA24-FFBCDAFAA476}" srcId="{4C145172-90A0-4514-B0E4-B4311E297183}" destId="{FF945323-6F16-4BDF-BC1B-1B0EFC9F5ED1}" srcOrd="0" destOrd="0" parTransId="{24300EF4-ADA4-49D1-8DDC-015C6F705A49}" sibTransId="{E3A1A089-99B1-4D3F-B326-68B2C62528B6}"/>
    <dgm:cxn modelId="{C25C3048-54D4-473B-9A08-D12073548E39}" type="presOf" srcId="{7CD18327-AE05-47FD-B8EC-36B7952BDB96}" destId="{60CD68A5-F867-4FC1-A7CF-9C27889BB3EF}" srcOrd="0" destOrd="0" presId="urn:microsoft.com/office/officeart/2005/8/layout/cycle2"/>
    <dgm:cxn modelId="{111FE26E-565A-489C-8EC9-3EF4BB8FAAC2}" type="presOf" srcId="{93DEA688-E249-44BD-AC77-B23986EF7AEC}" destId="{9905E23C-7896-423A-950D-271658897557}" srcOrd="1" destOrd="0" presId="urn:microsoft.com/office/officeart/2005/8/layout/cycle2"/>
    <dgm:cxn modelId="{94D55A4F-9975-4A72-848D-23B15746790E}" srcId="{4C145172-90A0-4514-B0E4-B4311E297183}" destId="{6B2FC099-72A2-4F08-8EE0-7F382CCA3105}" srcOrd="2" destOrd="0" parTransId="{886A8366-2DE3-48AA-BA91-684BE07A6E38}" sibTransId="{93DEA688-E249-44BD-AC77-B23986EF7AEC}"/>
    <dgm:cxn modelId="{8AD5CE50-9EFC-4088-8991-8779A9A8FE40}" type="presOf" srcId="{638B63F6-1C7C-4371-B9C9-5F3A05DB75DD}" destId="{9E098ACE-FB8D-4564-97CA-39DA0DF74B29}" srcOrd="0" destOrd="0" presId="urn:microsoft.com/office/officeart/2005/8/layout/cycle2"/>
    <dgm:cxn modelId="{5F193F73-C897-4513-B598-1E4C2EF7AD98}" type="presOf" srcId="{6B2FC099-72A2-4F08-8EE0-7F382CCA3105}" destId="{B55C78DF-4AEE-4B7E-A209-1290156812DD}" srcOrd="0" destOrd="0" presId="urn:microsoft.com/office/officeart/2005/8/layout/cycle2"/>
    <dgm:cxn modelId="{DD375A89-485A-45FB-BD61-3FD7E56FB497}" srcId="{4C145172-90A0-4514-B0E4-B4311E297183}" destId="{638B63F6-1C7C-4371-B9C9-5F3A05DB75DD}" srcOrd="1" destOrd="0" parTransId="{0CA384C8-79AA-4ABC-8250-667363A8E478}" sibTransId="{7CD18327-AE05-47FD-B8EC-36B7952BDB96}"/>
    <dgm:cxn modelId="{A286D994-AC65-4293-8A45-53C0AF804D0A}" type="presOf" srcId="{7CD18327-AE05-47FD-B8EC-36B7952BDB96}" destId="{56D07D89-6328-42C7-8EBF-9BE662130891}" srcOrd="1" destOrd="0" presId="urn:microsoft.com/office/officeart/2005/8/layout/cycle2"/>
    <dgm:cxn modelId="{C518999E-88E2-4292-A6A6-CFF1A97FD156}" type="presOf" srcId="{FF945323-6F16-4BDF-BC1B-1B0EFC9F5ED1}" destId="{A05376D1-314F-4609-8A2B-C8ED03C3A689}" srcOrd="0" destOrd="0" presId="urn:microsoft.com/office/officeart/2005/8/layout/cycle2"/>
    <dgm:cxn modelId="{8FEADBF0-BE02-4640-9DCB-073E28505BBB}" type="presOf" srcId="{93DEA688-E249-44BD-AC77-B23986EF7AEC}" destId="{53682B56-293C-41FE-BED3-DB04A9D11861}" srcOrd="0" destOrd="0" presId="urn:microsoft.com/office/officeart/2005/8/layout/cycle2"/>
    <dgm:cxn modelId="{7979F8CC-2A46-4F3A-9BBA-8FF60902151E}" type="presParOf" srcId="{C61C8430-D7F8-4A96-B787-66897306E355}" destId="{A05376D1-314F-4609-8A2B-C8ED03C3A689}" srcOrd="0" destOrd="0" presId="urn:microsoft.com/office/officeart/2005/8/layout/cycle2"/>
    <dgm:cxn modelId="{2D5D4C8B-E78B-49DD-9C03-0BF231CBDBEF}" type="presParOf" srcId="{C61C8430-D7F8-4A96-B787-66897306E355}" destId="{FAB1389F-0C35-46D0-B7BE-F7ED4480BC00}" srcOrd="1" destOrd="0" presId="urn:microsoft.com/office/officeart/2005/8/layout/cycle2"/>
    <dgm:cxn modelId="{A3444F6B-0064-424B-B6E1-EDAD57DAF8F7}" type="presParOf" srcId="{FAB1389F-0C35-46D0-B7BE-F7ED4480BC00}" destId="{32666298-6087-453D-B58D-D38CA91C6B6A}" srcOrd="0" destOrd="0" presId="urn:microsoft.com/office/officeart/2005/8/layout/cycle2"/>
    <dgm:cxn modelId="{F927DACE-F3C7-4C26-BD19-4C61154ABC70}" type="presParOf" srcId="{C61C8430-D7F8-4A96-B787-66897306E355}" destId="{9E098ACE-FB8D-4564-97CA-39DA0DF74B29}" srcOrd="2" destOrd="0" presId="urn:microsoft.com/office/officeart/2005/8/layout/cycle2"/>
    <dgm:cxn modelId="{C5DC1B9D-E829-44BC-8A5B-34E5EBC7AC08}" type="presParOf" srcId="{C61C8430-D7F8-4A96-B787-66897306E355}" destId="{60CD68A5-F867-4FC1-A7CF-9C27889BB3EF}" srcOrd="3" destOrd="0" presId="urn:microsoft.com/office/officeart/2005/8/layout/cycle2"/>
    <dgm:cxn modelId="{EE9AE4A5-A5BC-434D-8FA1-8B3EAC939984}" type="presParOf" srcId="{60CD68A5-F867-4FC1-A7CF-9C27889BB3EF}" destId="{56D07D89-6328-42C7-8EBF-9BE662130891}" srcOrd="0" destOrd="0" presId="urn:microsoft.com/office/officeart/2005/8/layout/cycle2"/>
    <dgm:cxn modelId="{32145D74-F2DC-4CFD-BF32-4AEF83BFDDA2}" type="presParOf" srcId="{C61C8430-D7F8-4A96-B787-66897306E355}" destId="{B55C78DF-4AEE-4B7E-A209-1290156812DD}" srcOrd="4" destOrd="0" presId="urn:microsoft.com/office/officeart/2005/8/layout/cycle2"/>
    <dgm:cxn modelId="{C88C5E10-F36A-49C4-AEEB-25AFA545E298}" type="presParOf" srcId="{C61C8430-D7F8-4A96-B787-66897306E355}" destId="{53682B56-293C-41FE-BED3-DB04A9D11861}" srcOrd="5" destOrd="0" presId="urn:microsoft.com/office/officeart/2005/8/layout/cycle2"/>
    <dgm:cxn modelId="{A8BA47D7-01DC-45B6-BBBF-07DA802D387B}" type="presParOf" srcId="{53682B56-293C-41FE-BED3-DB04A9D11861}" destId="{9905E23C-7896-423A-950D-27165889755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145172-90A0-4514-B0E4-B4311E297183}" type="doc">
      <dgm:prSet loTypeId="urn:microsoft.com/office/officeart/2005/8/layout/cycle2" loCatId="cycle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FF945323-6F16-4BDF-BC1B-1B0EFC9F5ED1}">
      <dgm:prSet phldrT="[文本]" custT="1"/>
      <dgm:spPr/>
      <dgm:t>
        <a:bodyPr/>
        <a:lstStyle/>
        <a:p>
          <a:r>
            <a:rPr lang="en-US" altLang="zh-CN" sz="1300"/>
            <a:t>Model</a:t>
          </a:r>
          <a:endParaRPr lang="zh-CN" altLang="en-US" sz="1300"/>
        </a:p>
      </dgm:t>
    </dgm:pt>
    <dgm:pt modelId="{24300EF4-ADA4-49D1-8DDC-015C6F705A49}" type="parTrans" cxnId="{62C77D63-6CF1-401C-BA24-FFBCDAFAA476}">
      <dgm:prSet/>
      <dgm:spPr/>
      <dgm:t>
        <a:bodyPr/>
        <a:lstStyle/>
        <a:p>
          <a:endParaRPr lang="zh-CN" altLang="en-US"/>
        </a:p>
      </dgm:t>
    </dgm:pt>
    <dgm:pt modelId="{E3A1A089-99B1-4D3F-B326-68B2C62528B6}" type="sibTrans" cxnId="{62C77D63-6CF1-401C-BA24-FFBCDAFAA476}">
      <dgm:prSet/>
      <dgm:spPr/>
      <dgm:t>
        <a:bodyPr/>
        <a:lstStyle/>
        <a:p>
          <a:endParaRPr lang="zh-CN" altLang="en-US"/>
        </a:p>
      </dgm:t>
    </dgm:pt>
    <dgm:pt modelId="{638B63F6-1C7C-4371-B9C9-5F3A05DB75DD}">
      <dgm:prSet phldrT="[文本]"/>
      <dgm:spPr/>
      <dgm:t>
        <a:bodyPr/>
        <a:lstStyle/>
        <a:p>
          <a:r>
            <a:rPr lang="en-US" altLang="zh-CN"/>
            <a:t>View</a:t>
          </a:r>
          <a:endParaRPr lang="zh-CN" altLang="en-US"/>
        </a:p>
      </dgm:t>
    </dgm:pt>
    <dgm:pt modelId="{0CA384C8-79AA-4ABC-8250-667363A8E478}" type="parTrans" cxnId="{DD375A89-485A-45FB-BD61-3FD7E56FB497}">
      <dgm:prSet/>
      <dgm:spPr/>
      <dgm:t>
        <a:bodyPr/>
        <a:lstStyle/>
        <a:p>
          <a:endParaRPr lang="zh-CN" altLang="en-US"/>
        </a:p>
      </dgm:t>
    </dgm:pt>
    <dgm:pt modelId="{7CD18327-AE05-47FD-B8EC-36B7952BDB96}" type="sibTrans" cxnId="{DD375A89-485A-45FB-BD61-3FD7E56FB497}">
      <dgm:prSet/>
      <dgm:spPr/>
      <dgm:t>
        <a:bodyPr/>
        <a:lstStyle/>
        <a:p>
          <a:endParaRPr lang="zh-CN" altLang="en-US"/>
        </a:p>
      </dgm:t>
    </dgm:pt>
    <dgm:pt modelId="{6B2FC099-72A2-4F08-8EE0-7F382CCA3105}">
      <dgm:prSet phldrT="[文本]"/>
      <dgm:spPr/>
      <dgm:t>
        <a:bodyPr/>
        <a:lstStyle/>
        <a:p>
          <a:r>
            <a:rPr lang="en-US" altLang="zh-CN" dirty="0"/>
            <a:t>Controller</a:t>
          </a:r>
          <a:endParaRPr lang="zh-CN" altLang="en-US" dirty="0"/>
        </a:p>
      </dgm:t>
    </dgm:pt>
    <dgm:pt modelId="{886A8366-2DE3-48AA-BA91-684BE07A6E38}" type="parTrans" cxnId="{94D55A4F-9975-4A72-848D-23B15746790E}">
      <dgm:prSet/>
      <dgm:spPr/>
      <dgm:t>
        <a:bodyPr/>
        <a:lstStyle/>
        <a:p>
          <a:endParaRPr lang="zh-CN" altLang="en-US"/>
        </a:p>
      </dgm:t>
    </dgm:pt>
    <dgm:pt modelId="{93DEA688-E249-44BD-AC77-B23986EF7AEC}" type="sibTrans" cxnId="{94D55A4F-9975-4A72-848D-23B15746790E}">
      <dgm:prSet/>
      <dgm:spPr/>
      <dgm:t>
        <a:bodyPr/>
        <a:lstStyle/>
        <a:p>
          <a:endParaRPr lang="zh-CN" altLang="en-US"/>
        </a:p>
      </dgm:t>
    </dgm:pt>
    <dgm:pt modelId="{C61C8430-D7F8-4A96-B787-66897306E355}" type="pres">
      <dgm:prSet presAssocID="{4C145172-90A0-4514-B0E4-B4311E297183}" presName="cycle" presStyleCnt="0">
        <dgm:presLayoutVars>
          <dgm:dir/>
          <dgm:resizeHandles val="exact"/>
        </dgm:presLayoutVars>
      </dgm:prSet>
      <dgm:spPr/>
    </dgm:pt>
    <dgm:pt modelId="{A05376D1-314F-4609-8A2B-C8ED03C3A689}" type="pres">
      <dgm:prSet presAssocID="{FF945323-6F16-4BDF-BC1B-1B0EFC9F5ED1}" presName="node" presStyleLbl="node1" presStyleIdx="0" presStyleCnt="3">
        <dgm:presLayoutVars>
          <dgm:bulletEnabled val="1"/>
        </dgm:presLayoutVars>
      </dgm:prSet>
      <dgm:spPr/>
    </dgm:pt>
    <dgm:pt modelId="{FAB1389F-0C35-46D0-B7BE-F7ED4480BC00}" type="pres">
      <dgm:prSet presAssocID="{E3A1A089-99B1-4D3F-B326-68B2C62528B6}" presName="sibTrans" presStyleLbl="sibTrans2D1" presStyleIdx="0" presStyleCnt="3"/>
      <dgm:spPr/>
    </dgm:pt>
    <dgm:pt modelId="{32666298-6087-453D-B58D-D38CA91C6B6A}" type="pres">
      <dgm:prSet presAssocID="{E3A1A089-99B1-4D3F-B326-68B2C62528B6}" presName="connectorText" presStyleLbl="sibTrans2D1" presStyleIdx="0" presStyleCnt="3"/>
      <dgm:spPr/>
    </dgm:pt>
    <dgm:pt modelId="{9E098ACE-FB8D-4564-97CA-39DA0DF74B29}" type="pres">
      <dgm:prSet presAssocID="{638B63F6-1C7C-4371-B9C9-5F3A05DB75DD}" presName="node" presStyleLbl="node1" presStyleIdx="1" presStyleCnt="3">
        <dgm:presLayoutVars>
          <dgm:bulletEnabled val="1"/>
        </dgm:presLayoutVars>
      </dgm:prSet>
      <dgm:spPr/>
    </dgm:pt>
    <dgm:pt modelId="{60CD68A5-F867-4FC1-A7CF-9C27889BB3EF}" type="pres">
      <dgm:prSet presAssocID="{7CD18327-AE05-47FD-B8EC-36B7952BDB96}" presName="sibTrans" presStyleLbl="sibTrans2D1" presStyleIdx="1" presStyleCnt="3"/>
      <dgm:spPr/>
    </dgm:pt>
    <dgm:pt modelId="{56D07D89-6328-42C7-8EBF-9BE662130891}" type="pres">
      <dgm:prSet presAssocID="{7CD18327-AE05-47FD-B8EC-36B7952BDB96}" presName="connectorText" presStyleLbl="sibTrans2D1" presStyleIdx="1" presStyleCnt="3"/>
      <dgm:spPr/>
    </dgm:pt>
    <dgm:pt modelId="{B55C78DF-4AEE-4B7E-A209-1290156812DD}" type="pres">
      <dgm:prSet presAssocID="{6B2FC099-72A2-4F08-8EE0-7F382CCA3105}" presName="node" presStyleLbl="node1" presStyleIdx="2" presStyleCnt="3">
        <dgm:presLayoutVars>
          <dgm:bulletEnabled val="1"/>
        </dgm:presLayoutVars>
      </dgm:prSet>
      <dgm:spPr/>
    </dgm:pt>
    <dgm:pt modelId="{53682B56-293C-41FE-BED3-DB04A9D11861}" type="pres">
      <dgm:prSet presAssocID="{93DEA688-E249-44BD-AC77-B23986EF7AEC}" presName="sibTrans" presStyleLbl="sibTrans2D1" presStyleIdx="2" presStyleCnt="3"/>
      <dgm:spPr/>
    </dgm:pt>
    <dgm:pt modelId="{9905E23C-7896-423A-950D-271658897557}" type="pres">
      <dgm:prSet presAssocID="{93DEA688-E249-44BD-AC77-B23986EF7AEC}" presName="connectorText" presStyleLbl="sibTrans2D1" presStyleIdx="2" presStyleCnt="3"/>
      <dgm:spPr/>
    </dgm:pt>
  </dgm:ptLst>
  <dgm:cxnLst>
    <dgm:cxn modelId="{71B8930B-ACBE-4862-9EE8-6462580D5010}" type="presOf" srcId="{4C145172-90A0-4514-B0E4-B4311E297183}" destId="{C61C8430-D7F8-4A96-B787-66897306E355}" srcOrd="0" destOrd="0" presId="urn:microsoft.com/office/officeart/2005/8/layout/cycle2"/>
    <dgm:cxn modelId="{BDF3433A-8FFA-4D19-B8FD-5C340A6093DA}" type="presOf" srcId="{E3A1A089-99B1-4D3F-B326-68B2C62528B6}" destId="{32666298-6087-453D-B58D-D38CA91C6B6A}" srcOrd="1" destOrd="0" presId="urn:microsoft.com/office/officeart/2005/8/layout/cycle2"/>
    <dgm:cxn modelId="{A91F993B-6AAF-4D44-8BBC-24A163359B93}" type="presOf" srcId="{E3A1A089-99B1-4D3F-B326-68B2C62528B6}" destId="{FAB1389F-0C35-46D0-B7BE-F7ED4480BC00}" srcOrd="0" destOrd="0" presId="urn:microsoft.com/office/officeart/2005/8/layout/cycle2"/>
    <dgm:cxn modelId="{62C77D63-6CF1-401C-BA24-FFBCDAFAA476}" srcId="{4C145172-90A0-4514-B0E4-B4311E297183}" destId="{FF945323-6F16-4BDF-BC1B-1B0EFC9F5ED1}" srcOrd="0" destOrd="0" parTransId="{24300EF4-ADA4-49D1-8DDC-015C6F705A49}" sibTransId="{E3A1A089-99B1-4D3F-B326-68B2C62528B6}"/>
    <dgm:cxn modelId="{C25C3048-54D4-473B-9A08-D12073548E39}" type="presOf" srcId="{7CD18327-AE05-47FD-B8EC-36B7952BDB96}" destId="{60CD68A5-F867-4FC1-A7CF-9C27889BB3EF}" srcOrd="0" destOrd="0" presId="urn:microsoft.com/office/officeart/2005/8/layout/cycle2"/>
    <dgm:cxn modelId="{111FE26E-565A-489C-8EC9-3EF4BB8FAAC2}" type="presOf" srcId="{93DEA688-E249-44BD-AC77-B23986EF7AEC}" destId="{9905E23C-7896-423A-950D-271658897557}" srcOrd="1" destOrd="0" presId="urn:microsoft.com/office/officeart/2005/8/layout/cycle2"/>
    <dgm:cxn modelId="{94D55A4F-9975-4A72-848D-23B15746790E}" srcId="{4C145172-90A0-4514-B0E4-B4311E297183}" destId="{6B2FC099-72A2-4F08-8EE0-7F382CCA3105}" srcOrd="2" destOrd="0" parTransId="{886A8366-2DE3-48AA-BA91-684BE07A6E38}" sibTransId="{93DEA688-E249-44BD-AC77-B23986EF7AEC}"/>
    <dgm:cxn modelId="{8AD5CE50-9EFC-4088-8991-8779A9A8FE40}" type="presOf" srcId="{638B63F6-1C7C-4371-B9C9-5F3A05DB75DD}" destId="{9E098ACE-FB8D-4564-97CA-39DA0DF74B29}" srcOrd="0" destOrd="0" presId="urn:microsoft.com/office/officeart/2005/8/layout/cycle2"/>
    <dgm:cxn modelId="{5F193F73-C897-4513-B598-1E4C2EF7AD98}" type="presOf" srcId="{6B2FC099-72A2-4F08-8EE0-7F382CCA3105}" destId="{B55C78DF-4AEE-4B7E-A209-1290156812DD}" srcOrd="0" destOrd="0" presId="urn:microsoft.com/office/officeart/2005/8/layout/cycle2"/>
    <dgm:cxn modelId="{DD375A89-485A-45FB-BD61-3FD7E56FB497}" srcId="{4C145172-90A0-4514-B0E4-B4311E297183}" destId="{638B63F6-1C7C-4371-B9C9-5F3A05DB75DD}" srcOrd="1" destOrd="0" parTransId="{0CA384C8-79AA-4ABC-8250-667363A8E478}" sibTransId="{7CD18327-AE05-47FD-B8EC-36B7952BDB96}"/>
    <dgm:cxn modelId="{A286D994-AC65-4293-8A45-53C0AF804D0A}" type="presOf" srcId="{7CD18327-AE05-47FD-B8EC-36B7952BDB96}" destId="{56D07D89-6328-42C7-8EBF-9BE662130891}" srcOrd="1" destOrd="0" presId="urn:microsoft.com/office/officeart/2005/8/layout/cycle2"/>
    <dgm:cxn modelId="{C518999E-88E2-4292-A6A6-CFF1A97FD156}" type="presOf" srcId="{FF945323-6F16-4BDF-BC1B-1B0EFC9F5ED1}" destId="{A05376D1-314F-4609-8A2B-C8ED03C3A689}" srcOrd="0" destOrd="0" presId="urn:microsoft.com/office/officeart/2005/8/layout/cycle2"/>
    <dgm:cxn modelId="{8FEADBF0-BE02-4640-9DCB-073E28505BBB}" type="presOf" srcId="{93DEA688-E249-44BD-AC77-B23986EF7AEC}" destId="{53682B56-293C-41FE-BED3-DB04A9D11861}" srcOrd="0" destOrd="0" presId="urn:microsoft.com/office/officeart/2005/8/layout/cycle2"/>
    <dgm:cxn modelId="{7979F8CC-2A46-4F3A-9BBA-8FF60902151E}" type="presParOf" srcId="{C61C8430-D7F8-4A96-B787-66897306E355}" destId="{A05376D1-314F-4609-8A2B-C8ED03C3A689}" srcOrd="0" destOrd="0" presId="urn:microsoft.com/office/officeart/2005/8/layout/cycle2"/>
    <dgm:cxn modelId="{2D5D4C8B-E78B-49DD-9C03-0BF231CBDBEF}" type="presParOf" srcId="{C61C8430-D7F8-4A96-B787-66897306E355}" destId="{FAB1389F-0C35-46D0-B7BE-F7ED4480BC00}" srcOrd="1" destOrd="0" presId="urn:microsoft.com/office/officeart/2005/8/layout/cycle2"/>
    <dgm:cxn modelId="{A3444F6B-0064-424B-B6E1-EDAD57DAF8F7}" type="presParOf" srcId="{FAB1389F-0C35-46D0-B7BE-F7ED4480BC00}" destId="{32666298-6087-453D-B58D-D38CA91C6B6A}" srcOrd="0" destOrd="0" presId="urn:microsoft.com/office/officeart/2005/8/layout/cycle2"/>
    <dgm:cxn modelId="{F927DACE-F3C7-4C26-BD19-4C61154ABC70}" type="presParOf" srcId="{C61C8430-D7F8-4A96-B787-66897306E355}" destId="{9E098ACE-FB8D-4564-97CA-39DA0DF74B29}" srcOrd="2" destOrd="0" presId="urn:microsoft.com/office/officeart/2005/8/layout/cycle2"/>
    <dgm:cxn modelId="{C5DC1B9D-E829-44BC-8A5B-34E5EBC7AC08}" type="presParOf" srcId="{C61C8430-D7F8-4A96-B787-66897306E355}" destId="{60CD68A5-F867-4FC1-A7CF-9C27889BB3EF}" srcOrd="3" destOrd="0" presId="urn:microsoft.com/office/officeart/2005/8/layout/cycle2"/>
    <dgm:cxn modelId="{EE9AE4A5-A5BC-434D-8FA1-8B3EAC939984}" type="presParOf" srcId="{60CD68A5-F867-4FC1-A7CF-9C27889BB3EF}" destId="{56D07D89-6328-42C7-8EBF-9BE662130891}" srcOrd="0" destOrd="0" presId="urn:microsoft.com/office/officeart/2005/8/layout/cycle2"/>
    <dgm:cxn modelId="{32145D74-F2DC-4CFD-BF32-4AEF83BFDDA2}" type="presParOf" srcId="{C61C8430-D7F8-4A96-B787-66897306E355}" destId="{B55C78DF-4AEE-4B7E-A209-1290156812DD}" srcOrd="4" destOrd="0" presId="urn:microsoft.com/office/officeart/2005/8/layout/cycle2"/>
    <dgm:cxn modelId="{C88C5E10-F36A-49C4-AEEB-25AFA545E298}" type="presParOf" srcId="{C61C8430-D7F8-4A96-B787-66897306E355}" destId="{53682B56-293C-41FE-BED3-DB04A9D11861}" srcOrd="5" destOrd="0" presId="urn:microsoft.com/office/officeart/2005/8/layout/cycle2"/>
    <dgm:cxn modelId="{A8BA47D7-01DC-45B6-BBBF-07DA802D387B}" type="presParOf" srcId="{53682B56-293C-41FE-BED3-DB04A9D11861}" destId="{9905E23C-7896-423A-950D-27165889755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376D1-314F-4609-8A2B-C8ED03C3A689}">
      <dsp:nvSpPr>
        <dsp:cNvPr id="0" name=""/>
        <dsp:cNvSpPr/>
      </dsp:nvSpPr>
      <dsp:spPr>
        <a:xfrm>
          <a:off x="1854665" y="832"/>
          <a:ext cx="1351768" cy="13517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/>
            <a:t>Model</a:t>
          </a:r>
          <a:endParaRPr lang="zh-CN" altLang="en-US" sz="1300" kern="1200"/>
        </a:p>
      </dsp:txBody>
      <dsp:txXfrm>
        <a:off x="2052627" y="198794"/>
        <a:ext cx="955844" cy="955844"/>
      </dsp:txXfrm>
    </dsp:sp>
    <dsp:sp modelId="{FAB1389F-0C35-46D0-B7BE-F7ED4480BC00}">
      <dsp:nvSpPr>
        <dsp:cNvPr id="0" name=""/>
        <dsp:cNvSpPr/>
      </dsp:nvSpPr>
      <dsp:spPr>
        <a:xfrm rot="3600000">
          <a:off x="2853256" y="1318331"/>
          <a:ext cx="358858" cy="4562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2880170" y="1362958"/>
        <a:ext cx="251201" cy="273733"/>
      </dsp:txXfrm>
    </dsp:sp>
    <dsp:sp modelId="{9E098ACE-FB8D-4564-97CA-39DA0DF74B29}">
      <dsp:nvSpPr>
        <dsp:cNvPr id="0" name=""/>
        <dsp:cNvSpPr/>
      </dsp:nvSpPr>
      <dsp:spPr>
        <a:xfrm>
          <a:off x="2869095" y="1757876"/>
          <a:ext cx="1351768" cy="1351768"/>
        </a:xfrm>
        <a:prstGeom prst="ellipse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/>
            <a:t>View</a:t>
          </a:r>
          <a:endParaRPr lang="zh-CN" altLang="en-US" sz="1600" kern="1200"/>
        </a:p>
      </dsp:txBody>
      <dsp:txXfrm>
        <a:off x="3067057" y="1955838"/>
        <a:ext cx="955844" cy="955844"/>
      </dsp:txXfrm>
    </dsp:sp>
    <dsp:sp modelId="{60CD68A5-F867-4FC1-A7CF-9C27889BB3EF}">
      <dsp:nvSpPr>
        <dsp:cNvPr id="0" name=""/>
        <dsp:cNvSpPr/>
      </dsp:nvSpPr>
      <dsp:spPr>
        <a:xfrm rot="10800000">
          <a:off x="2361276" y="2205649"/>
          <a:ext cx="358858" cy="4562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 rot="10800000">
        <a:off x="2468933" y="2296893"/>
        <a:ext cx="251201" cy="273733"/>
      </dsp:txXfrm>
    </dsp:sp>
    <dsp:sp modelId="{B55C78DF-4AEE-4B7E-A209-1290156812DD}">
      <dsp:nvSpPr>
        <dsp:cNvPr id="0" name=""/>
        <dsp:cNvSpPr/>
      </dsp:nvSpPr>
      <dsp:spPr>
        <a:xfrm>
          <a:off x="840235" y="1757876"/>
          <a:ext cx="1351768" cy="1351768"/>
        </a:xfrm>
        <a:prstGeom prst="ellips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Controller</a:t>
          </a:r>
          <a:endParaRPr lang="zh-CN" altLang="en-US" sz="1600" kern="1200" dirty="0"/>
        </a:p>
      </dsp:txBody>
      <dsp:txXfrm>
        <a:off x="1038197" y="1955838"/>
        <a:ext cx="955844" cy="955844"/>
      </dsp:txXfrm>
    </dsp:sp>
    <dsp:sp modelId="{53682B56-293C-41FE-BED3-DB04A9D11861}">
      <dsp:nvSpPr>
        <dsp:cNvPr id="0" name=""/>
        <dsp:cNvSpPr/>
      </dsp:nvSpPr>
      <dsp:spPr>
        <a:xfrm rot="18000000">
          <a:off x="1838827" y="1335923"/>
          <a:ext cx="358858" cy="4562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1865741" y="1473784"/>
        <a:ext cx="251201" cy="2737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376D1-314F-4609-8A2B-C8ED03C3A689}">
      <dsp:nvSpPr>
        <dsp:cNvPr id="0" name=""/>
        <dsp:cNvSpPr/>
      </dsp:nvSpPr>
      <dsp:spPr>
        <a:xfrm>
          <a:off x="1854665" y="832"/>
          <a:ext cx="1351768" cy="13517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/>
            <a:t>Model</a:t>
          </a:r>
          <a:endParaRPr lang="zh-CN" altLang="en-US" sz="1300" kern="1200"/>
        </a:p>
      </dsp:txBody>
      <dsp:txXfrm>
        <a:off x="2052627" y="198794"/>
        <a:ext cx="955844" cy="955844"/>
      </dsp:txXfrm>
    </dsp:sp>
    <dsp:sp modelId="{FAB1389F-0C35-46D0-B7BE-F7ED4480BC00}">
      <dsp:nvSpPr>
        <dsp:cNvPr id="0" name=""/>
        <dsp:cNvSpPr/>
      </dsp:nvSpPr>
      <dsp:spPr>
        <a:xfrm rot="3600000">
          <a:off x="2853256" y="1318331"/>
          <a:ext cx="358858" cy="4562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2880170" y="1362958"/>
        <a:ext cx="251201" cy="273733"/>
      </dsp:txXfrm>
    </dsp:sp>
    <dsp:sp modelId="{9E098ACE-FB8D-4564-97CA-39DA0DF74B29}">
      <dsp:nvSpPr>
        <dsp:cNvPr id="0" name=""/>
        <dsp:cNvSpPr/>
      </dsp:nvSpPr>
      <dsp:spPr>
        <a:xfrm>
          <a:off x="2869095" y="1757876"/>
          <a:ext cx="1351768" cy="1351768"/>
        </a:xfrm>
        <a:prstGeom prst="ellipse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/>
            <a:t>View</a:t>
          </a:r>
          <a:endParaRPr lang="zh-CN" altLang="en-US" sz="1600" kern="1200"/>
        </a:p>
      </dsp:txBody>
      <dsp:txXfrm>
        <a:off x="3067057" y="1955838"/>
        <a:ext cx="955844" cy="955844"/>
      </dsp:txXfrm>
    </dsp:sp>
    <dsp:sp modelId="{60CD68A5-F867-4FC1-A7CF-9C27889BB3EF}">
      <dsp:nvSpPr>
        <dsp:cNvPr id="0" name=""/>
        <dsp:cNvSpPr/>
      </dsp:nvSpPr>
      <dsp:spPr>
        <a:xfrm rot="10800000">
          <a:off x="2361276" y="2205649"/>
          <a:ext cx="358858" cy="4562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 rot="10800000">
        <a:off x="2468933" y="2296893"/>
        <a:ext cx="251201" cy="273733"/>
      </dsp:txXfrm>
    </dsp:sp>
    <dsp:sp modelId="{B55C78DF-4AEE-4B7E-A209-1290156812DD}">
      <dsp:nvSpPr>
        <dsp:cNvPr id="0" name=""/>
        <dsp:cNvSpPr/>
      </dsp:nvSpPr>
      <dsp:spPr>
        <a:xfrm>
          <a:off x="840235" y="1757876"/>
          <a:ext cx="1351768" cy="1351768"/>
        </a:xfrm>
        <a:prstGeom prst="ellips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Controller</a:t>
          </a:r>
          <a:endParaRPr lang="zh-CN" altLang="en-US" sz="1600" kern="1200" dirty="0"/>
        </a:p>
      </dsp:txBody>
      <dsp:txXfrm>
        <a:off x="1038197" y="1955838"/>
        <a:ext cx="955844" cy="955844"/>
      </dsp:txXfrm>
    </dsp:sp>
    <dsp:sp modelId="{53682B56-293C-41FE-BED3-DB04A9D11861}">
      <dsp:nvSpPr>
        <dsp:cNvPr id="0" name=""/>
        <dsp:cNvSpPr/>
      </dsp:nvSpPr>
      <dsp:spPr>
        <a:xfrm rot="18000000">
          <a:off x="1838827" y="1335923"/>
          <a:ext cx="358858" cy="4562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1865741" y="1473784"/>
        <a:ext cx="251201" cy="2737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376D1-314F-4609-8A2B-C8ED03C3A689}">
      <dsp:nvSpPr>
        <dsp:cNvPr id="0" name=""/>
        <dsp:cNvSpPr/>
      </dsp:nvSpPr>
      <dsp:spPr>
        <a:xfrm>
          <a:off x="1854665" y="832"/>
          <a:ext cx="1351768" cy="13517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/>
            <a:t>Model</a:t>
          </a:r>
          <a:endParaRPr lang="zh-CN" altLang="en-US" sz="1300" kern="1200"/>
        </a:p>
      </dsp:txBody>
      <dsp:txXfrm>
        <a:off x="2052627" y="198794"/>
        <a:ext cx="955844" cy="955844"/>
      </dsp:txXfrm>
    </dsp:sp>
    <dsp:sp modelId="{FAB1389F-0C35-46D0-B7BE-F7ED4480BC00}">
      <dsp:nvSpPr>
        <dsp:cNvPr id="0" name=""/>
        <dsp:cNvSpPr/>
      </dsp:nvSpPr>
      <dsp:spPr>
        <a:xfrm rot="3600000">
          <a:off x="2853256" y="1318331"/>
          <a:ext cx="358858" cy="4562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2880170" y="1362958"/>
        <a:ext cx="251201" cy="273733"/>
      </dsp:txXfrm>
    </dsp:sp>
    <dsp:sp modelId="{9E098ACE-FB8D-4564-97CA-39DA0DF74B29}">
      <dsp:nvSpPr>
        <dsp:cNvPr id="0" name=""/>
        <dsp:cNvSpPr/>
      </dsp:nvSpPr>
      <dsp:spPr>
        <a:xfrm>
          <a:off x="2869095" y="1757876"/>
          <a:ext cx="1351768" cy="1351768"/>
        </a:xfrm>
        <a:prstGeom prst="ellipse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/>
            <a:t>View</a:t>
          </a:r>
          <a:endParaRPr lang="zh-CN" altLang="en-US" sz="1600" kern="1200"/>
        </a:p>
      </dsp:txBody>
      <dsp:txXfrm>
        <a:off x="3067057" y="1955838"/>
        <a:ext cx="955844" cy="955844"/>
      </dsp:txXfrm>
    </dsp:sp>
    <dsp:sp modelId="{60CD68A5-F867-4FC1-A7CF-9C27889BB3EF}">
      <dsp:nvSpPr>
        <dsp:cNvPr id="0" name=""/>
        <dsp:cNvSpPr/>
      </dsp:nvSpPr>
      <dsp:spPr>
        <a:xfrm rot="10800000">
          <a:off x="2361276" y="2205649"/>
          <a:ext cx="358858" cy="4562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 rot="10800000">
        <a:off x="2468933" y="2296893"/>
        <a:ext cx="251201" cy="273733"/>
      </dsp:txXfrm>
    </dsp:sp>
    <dsp:sp modelId="{B55C78DF-4AEE-4B7E-A209-1290156812DD}">
      <dsp:nvSpPr>
        <dsp:cNvPr id="0" name=""/>
        <dsp:cNvSpPr/>
      </dsp:nvSpPr>
      <dsp:spPr>
        <a:xfrm>
          <a:off x="840235" y="1757876"/>
          <a:ext cx="1351768" cy="1351768"/>
        </a:xfrm>
        <a:prstGeom prst="ellips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Controller</a:t>
          </a:r>
          <a:endParaRPr lang="zh-CN" altLang="en-US" sz="1600" kern="1200" dirty="0"/>
        </a:p>
      </dsp:txBody>
      <dsp:txXfrm>
        <a:off x="1038197" y="1955838"/>
        <a:ext cx="955844" cy="955844"/>
      </dsp:txXfrm>
    </dsp:sp>
    <dsp:sp modelId="{53682B56-293C-41FE-BED3-DB04A9D11861}">
      <dsp:nvSpPr>
        <dsp:cNvPr id="0" name=""/>
        <dsp:cNvSpPr/>
      </dsp:nvSpPr>
      <dsp:spPr>
        <a:xfrm rot="18000000">
          <a:off x="1838827" y="1335923"/>
          <a:ext cx="358858" cy="4562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1865741" y="1473784"/>
        <a:ext cx="251201" cy="2737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376D1-314F-4609-8A2B-C8ED03C3A689}">
      <dsp:nvSpPr>
        <dsp:cNvPr id="0" name=""/>
        <dsp:cNvSpPr/>
      </dsp:nvSpPr>
      <dsp:spPr>
        <a:xfrm>
          <a:off x="1854665" y="832"/>
          <a:ext cx="1351768" cy="13517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/>
            <a:t>Model</a:t>
          </a:r>
          <a:endParaRPr lang="zh-CN" altLang="en-US" sz="1300" kern="1200"/>
        </a:p>
      </dsp:txBody>
      <dsp:txXfrm>
        <a:off x="2052627" y="198794"/>
        <a:ext cx="955844" cy="955844"/>
      </dsp:txXfrm>
    </dsp:sp>
    <dsp:sp modelId="{FAB1389F-0C35-46D0-B7BE-F7ED4480BC00}">
      <dsp:nvSpPr>
        <dsp:cNvPr id="0" name=""/>
        <dsp:cNvSpPr/>
      </dsp:nvSpPr>
      <dsp:spPr>
        <a:xfrm rot="3600000">
          <a:off x="2853256" y="1318331"/>
          <a:ext cx="358858" cy="4562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2880170" y="1362958"/>
        <a:ext cx="251201" cy="273733"/>
      </dsp:txXfrm>
    </dsp:sp>
    <dsp:sp modelId="{9E098ACE-FB8D-4564-97CA-39DA0DF74B29}">
      <dsp:nvSpPr>
        <dsp:cNvPr id="0" name=""/>
        <dsp:cNvSpPr/>
      </dsp:nvSpPr>
      <dsp:spPr>
        <a:xfrm>
          <a:off x="2869095" y="1757876"/>
          <a:ext cx="1351768" cy="1351768"/>
        </a:xfrm>
        <a:prstGeom prst="ellipse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/>
            <a:t>View</a:t>
          </a:r>
          <a:endParaRPr lang="zh-CN" altLang="en-US" sz="1600" kern="1200"/>
        </a:p>
      </dsp:txBody>
      <dsp:txXfrm>
        <a:off x="3067057" y="1955838"/>
        <a:ext cx="955844" cy="955844"/>
      </dsp:txXfrm>
    </dsp:sp>
    <dsp:sp modelId="{60CD68A5-F867-4FC1-A7CF-9C27889BB3EF}">
      <dsp:nvSpPr>
        <dsp:cNvPr id="0" name=""/>
        <dsp:cNvSpPr/>
      </dsp:nvSpPr>
      <dsp:spPr>
        <a:xfrm rot="10800000">
          <a:off x="2361276" y="2205649"/>
          <a:ext cx="358858" cy="4562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 rot="10800000">
        <a:off x="2468933" y="2296893"/>
        <a:ext cx="251201" cy="273733"/>
      </dsp:txXfrm>
    </dsp:sp>
    <dsp:sp modelId="{B55C78DF-4AEE-4B7E-A209-1290156812DD}">
      <dsp:nvSpPr>
        <dsp:cNvPr id="0" name=""/>
        <dsp:cNvSpPr/>
      </dsp:nvSpPr>
      <dsp:spPr>
        <a:xfrm>
          <a:off x="840235" y="1757876"/>
          <a:ext cx="1351768" cy="1351768"/>
        </a:xfrm>
        <a:prstGeom prst="ellips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Controller</a:t>
          </a:r>
          <a:endParaRPr lang="zh-CN" altLang="en-US" sz="1600" kern="1200" dirty="0"/>
        </a:p>
      </dsp:txBody>
      <dsp:txXfrm>
        <a:off x="1038197" y="1955838"/>
        <a:ext cx="955844" cy="955844"/>
      </dsp:txXfrm>
    </dsp:sp>
    <dsp:sp modelId="{53682B56-293C-41FE-BED3-DB04A9D11861}">
      <dsp:nvSpPr>
        <dsp:cNvPr id="0" name=""/>
        <dsp:cNvSpPr/>
      </dsp:nvSpPr>
      <dsp:spPr>
        <a:xfrm rot="18000000">
          <a:off x="1838827" y="1335923"/>
          <a:ext cx="358858" cy="45622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1865741" y="1473784"/>
        <a:ext cx="251201" cy="2737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049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7872D-25E3-4B45-AD22-D5CDC4C8E59D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92E64-5989-4DAC-91ED-545C524ECB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07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92E64-5989-4DAC-91ED-545C524ECB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739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454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153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992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318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299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246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92E64-5989-4DAC-91ED-545C524ECB9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643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102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77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959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614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477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403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2674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0625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957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140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8655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92E64-5989-4DAC-91ED-545C524ECB9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0438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92E64-5989-4DAC-91ED-545C524ECB9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366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92E64-5989-4DAC-91ED-545C524ECB94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791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92E64-5989-4DAC-91ED-545C524ECB94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311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92E64-5989-4DAC-91ED-545C524ECB9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942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92E64-5989-4DAC-91ED-545C524ECB9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07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92E64-5989-4DAC-91ED-545C524ECB9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440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126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966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8401050" y="1905000"/>
            <a:ext cx="2552700" cy="30289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168432" y="1871003"/>
            <a:ext cx="3635924" cy="4471743"/>
          </a:xfrm>
          <a:custGeom>
            <a:avLst/>
            <a:gdLst>
              <a:gd name="connsiteX0" fmla="*/ 0 w 3635829"/>
              <a:gd name="connsiteY0" fmla="*/ 0 h 4471743"/>
              <a:gd name="connsiteX1" fmla="*/ 3635829 w 3635829"/>
              <a:gd name="connsiteY1" fmla="*/ 0 h 4471743"/>
              <a:gd name="connsiteX2" fmla="*/ 3635829 w 3635829"/>
              <a:gd name="connsiteY2" fmla="*/ 4471743 h 4471743"/>
              <a:gd name="connsiteX3" fmla="*/ 0 w 3635829"/>
              <a:gd name="connsiteY3" fmla="*/ 4471743 h 447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5829" h="4471743">
                <a:moveTo>
                  <a:pt x="0" y="0"/>
                </a:moveTo>
                <a:lnTo>
                  <a:pt x="3635829" y="0"/>
                </a:lnTo>
                <a:lnTo>
                  <a:pt x="3635829" y="4471743"/>
                </a:lnTo>
                <a:lnTo>
                  <a:pt x="0" y="4471743"/>
                </a:lnTo>
                <a:close/>
              </a:path>
            </a:pathLst>
          </a:custGeom>
          <a:solidFill>
            <a:schemeClr val="bg1"/>
          </a:solidFill>
          <a:ln w="28575" cap="sq">
            <a:solidFill>
              <a:schemeClr val="bg1"/>
            </a:solidFill>
            <a:miter lim="800000"/>
          </a:ln>
          <a:effectLst>
            <a:outerShdw blurRad="139700" dist="38100" dir="2700000" algn="tl" rotWithShape="0">
              <a:prstClr val="black">
                <a:alpha val="38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991233" y="667658"/>
            <a:ext cx="6032657" cy="2818492"/>
          </a:xfrm>
          <a:custGeom>
            <a:avLst/>
            <a:gdLst>
              <a:gd name="connsiteX0" fmla="*/ 0 w 6032499"/>
              <a:gd name="connsiteY0" fmla="*/ 0 h 2818492"/>
              <a:gd name="connsiteX1" fmla="*/ 6032499 w 6032499"/>
              <a:gd name="connsiteY1" fmla="*/ 0 h 2818492"/>
              <a:gd name="connsiteX2" fmla="*/ 6032499 w 6032499"/>
              <a:gd name="connsiteY2" fmla="*/ 2818492 h 2818492"/>
              <a:gd name="connsiteX3" fmla="*/ 0 w 6032499"/>
              <a:gd name="connsiteY3" fmla="*/ 2818492 h 281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2499" h="2818492">
                <a:moveTo>
                  <a:pt x="0" y="0"/>
                </a:moveTo>
                <a:lnTo>
                  <a:pt x="6032499" y="0"/>
                </a:lnTo>
                <a:lnTo>
                  <a:pt x="6032499" y="2818492"/>
                </a:lnTo>
                <a:lnTo>
                  <a:pt x="0" y="2818492"/>
                </a:lnTo>
                <a:close/>
              </a:path>
            </a:pathLst>
          </a:custGeom>
          <a:solidFill>
            <a:schemeClr val="bg1"/>
          </a:solidFill>
          <a:ln w="28575" cap="sq">
            <a:solidFill>
              <a:schemeClr val="bg1"/>
            </a:solidFill>
            <a:miter lim="800000"/>
          </a:ln>
          <a:effectLst>
            <a:outerShdw blurRad="139700" dist="38100" dir="2700000" algn="tl" rotWithShape="0">
              <a:prstClr val="black">
                <a:alpha val="38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6096159" y="3657605"/>
            <a:ext cx="4927729" cy="2685141"/>
          </a:xfrm>
          <a:custGeom>
            <a:avLst/>
            <a:gdLst>
              <a:gd name="connsiteX0" fmla="*/ 0 w 4927600"/>
              <a:gd name="connsiteY0" fmla="*/ 0 h 2685141"/>
              <a:gd name="connsiteX1" fmla="*/ 4927600 w 4927600"/>
              <a:gd name="connsiteY1" fmla="*/ 0 h 2685141"/>
              <a:gd name="connsiteX2" fmla="*/ 4927600 w 4927600"/>
              <a:gd name="connsiteY2" fmla="*/ 2685141 h 2685141"/>
              <a:gd name="connsiteX3" fmla="*/ 0 w 4927600"/>
              <a:gd name="connsiteY3" fmla="*/ 2685141 h 268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7600" h="2685141">
                <a:moveTo>
                  <a:pt x="0" y="0"/>
                </a:moveTo>
                <a:lnTo>
                  <a:pt x="4927600" y="0"/>
                </a:lnTo>
                <a:lnTo>
                  <a:pt x="4927600" y="2685141"/>
                </a:lnTo>
                <a:lnTo>
                  <a:pt x="0" y="2685141"/>
                </a:lnTo>
                <a:close/>
              </a:path>
            </a:pathLst>
          </a:custGeom>
          <a:solidFill>
            <a:schemeClr val="bg1"/>
          </a:solidFill>
          <a:ln w="28575" cap="sq">
            <a:solidFill>
              <a:schemeClr val="bg1"/>
            </a:solidFill>
            <a:miter lim="800000"/>
          </a:ln>
          <a:effectLst>
            <a:outerShdw blurRad="139700" dist="38100" dir="2700000" algn="tl" rotWithShape="0">
              <a:prstClr val="black">
                <a:alpha val="38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 userDrawn="1"/>
        </p:nvSpPr>
        <p:spPr>
          <a:xfrm rot="18900000">
            <a:off x="-553610" y="123477"/>
            <a:ext cx="657520" cy="657520"/>
          </a:xfrm>
          <a:prstGeom prst="round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圆角矩形 2"/>
          <p:cNvSpPr/>
          <p:nvPr userDrawn="1"/>
        </p:nvSpPr>
        <p:spPr>
          <a:xfrm rot="18900000">
            <a:off x="1126" y="-494722"/>
            <a:ext cx="784486" cy="7844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84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29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5664" y="260649"/>
            <a:ext cx="4838318" cy="527516"/>
          </a:xfrm>
        </p:spPr>
        <p:txBody>
          <a:bodyPr>
            <a:noAutofit/>
          </a:bodyPr>
          <a:lstStyle>
            <a:lvl1pPr algn="l">
              <a:defRPr sz="2400" b="0">
                <a:solidFill>
                  <a:schemeClr val="accent3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480055" y="260650"/>
            <a:ext cx="480053" cy="480053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/>
          <p:cNvSpPr/>
          <p:nvPr userDrawn="1"/>
        </p:nvSpPr>
        <p:spPr>
          <a:xfrm>
            <a:off x="713588" y="456691"/>
            <a:ext cx="387018" cy="387018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zh-CN" altLang="en-US" sz="1800">
              <a:gradFill>
                <a:gsLst>
                  <a:gs pos="0">
                    <a:srgbClr val="66CCFF"/>
                  </a:gs>
                  <a:gs pos="52000">
                    <a:schemeClr val="bg1"/>
                  </a:gs>
                  <a:gs pos="100000">
                    <a:srgbClr val="0070C0"/>
                  </a:gs>
                </a:gsLst>
                <a:lin ang="0" scaled="1"/>
              </a:gradFill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1196617" y="811379"/>
            <a:ext cx="11140077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53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1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1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</p:sldLayoutIdLst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ea typeface="思源黑体 CN Bold" panose="020B0800000000000000" pitchFamily="34" charset="-122"/>
                <a:cs typeface="字魂59号-创粗黑" panose="00000500000000000000" pitchFamily="2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ea typeface="思源黑体 CN Bold" panose="020B0800000000000000" pitchFamily="34" charset="-122"/>
                <a:cs typeface="字魂59号-创粗黑" panose="00000500000000000000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ea typeface="思源黑体 CN Bold" panose="020B0800000000000000" pitchFamily="34" charset="-122"/>
                <a:cs typeface="字魂59号-创粗黑" panose="00000500000000000000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71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思源黑体 CN Bold" panose="020B0800000000000000" pitchFamily="34" charset="-122"/>
          <a:cs typeface="字魂59号-创粗黑" panose="00000500000000000000" pitchFamily="2" charset="-122"/>
        </a:defRPr>
      </a:lvl1pPr>
    </p:titleStyle>
    <p:bodyStyle>
      <a:lvl1pPr marL="457200" indent="-4572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思源黑体 CN Bold" panose="020B0800000000000000" pitchFamily="34" charset="-122"/>
          <a:cs typeface="字魂59号-创粗黑" panose="00000500000000000000" pitchFamily="2" charset="-122"/>
        </a:defRPr>
      </a:lvl1pPr>
      <a:lvl2pPr marL="990600" indent="-381000" algn="l" defTabSz="1219200" rtl="0" eaLnBrk="1" latinLnBrk="0" hangingPunct="1">
        <a:spcBef>
          <a:spcPts val="13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思源黑体 CN Bold" panose="020B0800000000000000" pitchFamily="34" charset="-122"/>
          <a:cs typeface="字魂59号-创粗黑" panose="00000500000000000000" pitchFamily="2" charset="-122"/>
        </a:defRPr>
      </a:lvl2pPr>
      <a:lvl3pPr marL="15240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思源黑体 CN Bold" panose="020B0800000000000000" pitchFamily="34" charset="-122"/>
          <a:cs typeface="字魂59号-创粗黑" panose="00000500000000000000" pitchFamily="2" charset="-122"/>
        </a:defRPr>
      </a:lvl3pPr>
      <a:lvl4pPr marL="21336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思源黑体 CN Bold" panose="020B0800000000000000" pitchFamily="34" charset="-122"/>
          <a:cs typeface="字魂59号-创粗黑" panose="00000500000000000000" pitchFamily="2" charset="-122"/>
        </a:defRPr>
      </a:lvl4pPr>
      <a:lvl5pPr marL="27432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思源黑体 CN Bold" panose="020B0800000000000000" pitchFamily="34" charset="-122"/>
          <a:cs typeface="字魂59号-创粗黑" panose="00000500000000000000" pitchFamily="2" charset="-122"/>
        </a:defRPr>
      </a:lvl5pPr>
      <a:lvl6pPr marL="33528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n.vuejs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www.zhihu.com/" TargetMode="External"/><Relationship Id="rId4" Type="http://schemas.openxmlformats.org/officeDocument/2006/relationships/hyperlink" Target="https://juejin.cn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ccsa.org.cn/" TargetMode="Externa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六边形 2"/>
          <p:cNvSpPr>
            <a:spLocks noChangeAspect="1"/>
          </p:cNvSpPr>
          <p:nvPr/>
        </p:nvSpPr>
        <p:spPr>
          <a:xfrm rot="5400000">
            <a:off x="563229" y="2517899"/>
            <a:ext cx="541796" cy="466618"/>
          </a:xfrm>
          <a:prstGeom prst="hexagon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254000" dist="165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5000"/>
                    <a:lumOff val="3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六边形 3"/>
          <p:cNvSpPr>
            <a:spLocks noChangeAspect="1"/>
          </p:cNvSpPr>
          <p:nvPr/>
        </p:nvSpPr>
        <p:spPr>
          <a:xfrm rot="5400000">
            <a:off x="4408170" y="1914525"/>
            <a:ext cx="817245" cy="719455"/>
          </a:xfrm>
          <a:prstGeom prst="hexagon">
            <a:avLst>
              <a:gd name="adj" fmla="val 31096"/>
              <a:gd name="vf" fmla="val 11547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2540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六边形 4"/>
          <p:cNvSpPr>
            <a:spLocks noChangeAspect="1"/>
          </p:cNvSpPr>
          <p:nvPr/>
        </p:nvSpPr>
        <p:spPr>
          <a:xfrm rot="5400000">
            <a:off x="-71755" y="197485"/>
            <a:ext cx="1042035" cy="897890"/>
          </a:xfrm>
          <a:prstGeom prst="hexagon">
            <a:avLst/>
          </a:prstGeom>
          <a:solidFill>
            <a:srgbClr val="F5863F"/>
          </a:solidFill>
          <a:ln>
            <a:noFill/>
          </a:ln>
          <a:effectLst>
            <a:outerShdw blurRad="2540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六边形 5"/>
          <p:cNvSpPr>
            <a:spLocks noChangeAspect="1"/>
          </p:cNvSpPr>
          <p:nvPr/>
        </p:nvSpPr>
        <p:spPr>
          <a:xfrm rot="5400000">
            <a:off x="2693442" y="3399130"/>
            <a:ext cx="859993" cy="740664"/>
          </a:xfrm>
          <a:prstGeom prst="hexagon">
            <a:avLst/>
          </a:prstGeom>
          <a:noFill/>
          <a:ln>
            <a:solidFill>
              <a:srgbClr val="F5863F"/>
            </a:solidFill>
          </a:ln>
          <a:effectLst>
            <a:outerShdw blurRad="254000" dist="165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5000"/>
                    <a:lumOff val="3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5400000">
            <a:off x="1751965" y="3698875"/>
            <a:ext cx="386715" cy="364490"/>
          </a:xfrm>
          <a:prstGeom prst="hexagon">
            <a:avLst/>
          </a:prstGeom>
          <a:solidFill>
            <a:srgbClr val="9A340F"/>
          </a:solidFill>
          <a:ln>
            <a:noFill/>
          </a:ln>
          <a:effectLst>
            <a:outerShdw blurRad="254000" dist="165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/>
          <p:cNvSpPr/>
          <p:nvPr/>
        </p:nvSpPr>
        <p:spPr>
          <a:xfrm>
            <a:off x="6099905" y="2682858"/>
            <a:ext cx="58330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48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Arial" panose="020B0604020202020204" pitchFamily="34" charset="0"/>
              </a:rPr>
              <a:t>第</a:t>
            </a:r>
            <a:r>
              <a:rPr lang="en-US" altLang="zh-CN" sz="48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Arial" panose="020B0604020202020204" pitchFamily="34" charset="0"/>
              </a:rPr>
              <a:t>1</a:t>
            </a:r>
            <a:r>
              <a:rPr lang="zh-CN" altLang="en-US" sz="48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Arial" panose="020B0604020202020204" pitchFamily="34" charset="0"/>
              </a:rPr>
              <a:t>章 初识</a:t>
            </a:r>
            <a:r>
              <a:rPr lang="en-US" altLang="zh-CN" sz="48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Arial" panose="020B0604020202020204" pitchFamily="34" charset="0"/>
              </a:rPr>
              <a:t>Vue.js</a:t>
            </a:r>
            <a:endParaRPr lang="zh-CN" altLang="en-US" sz="4800" spc="600" dirty="0">
              <a:solidFill>
                <a:schemeClr val="tx1">
                  <a:lumMod val="65000"/>
                  <a:lumOff val="35000"/>
                </a:schemeClr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3" name="六边形 12"/>
          <p:cNvSpPr>
            <a:spLocks noChangeAspect="1"/>
          </p:cNvSpPr>
          <p:nvPr/>
        </p:nvSpPr>
        <p:spPr>
          <a:xfrm rot="8640000">
            <a:off x="179054" y="4427979"/>
            <a:ext cx="541796" cy="466618"/>
          </a:xfrm>
          <a:prstGeom prst="hexagon">
            <a:avLst/>
          </a:prstGeom>
          <a:solidFill>
            <a:srgbClr val="F7BC29"/>
          </a:solidFill>
          <a:ln>
            <a:solidFill>
              <a:srgbClr val="F7BC29"/>
            </a:solidFill>
          </a:ln>
          <a:effectLst>
            <a:outerShdw blurRad="254000" dist="165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PA_椭圆 75">
            <a:extLst>
              <a:ext uri="{FF2B5EF4-FFF2-40B4-BE49-F238E27FC236}">
                <a16:creationId xmlns:a16="http://schemas.microsoft.com/office/drawing/2014/main" id="{1ED11A2F-2F0D-4F4E-81F6-C0E17043FCD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260258" y="1287486"/>
            <a:ext cx="1734620" cy="173462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63500" sx="103000" sy="103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sym typeface="思源黑体" panose="020B0500000000000000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DCCE00E-B4B4-4B1F-A0BD-6364BA132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25491" y="1068127"/>
            <a:ext cx="2021840" cy="2021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87DCACBF-01FA-4BEC-8E12-3162DB0554DA}"/>
              </a:ext>
            </a:extLst>
          </p:cNvPr>
          <p:cNvGrpSpPr/>
          <p:nvPr/>
        </p:nvGrpSpPr>
        <p:grpSpPr>
          <a:xfrm>
            <a:off x="6099905" y="4242933"/>
            <a:ext cx="5777505" cy="766336"/>
            <a:chOff x="2301643" y="4644338"/>
            <a:chExt cx="5777505" cy="766336"/>
          </a:xfrm>
        </p:grpSpPr>
        <p:sp>
          <p:nvSpPr>
            <p:cNvPr id="18" name="圆角矩形 105">
              <a:extLst>
                <a:ext uri="{FF2B5EF4-FFF2-40B4-BE49-F238E27FC236}">
                  <a16:creationId xmlns:a16="http://schemas.microsoft.com/office/drawing/2014/main" id="{C83E73B9-B85E-4996-8BAD-24ED7BEFDC86}"/>
                </a:ext>
              </a:extLst>
            </p:cNvPr>
            <p:cNvSpPr/>
            <p:nvPr/>
          </p:nvSpPr>
          <p:spPr>
            <a:xfrm>
              <a:off x="2515526" y="4682358"/>
              <a:ext cx="5563622" cy="672230"/>
            </a:xfrm>
            <a:prstGeom prst="roundRect">
              <a:avLst>
                <a:gd name="adj" fmla="val 422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127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75BBD34E-22B1-4402-A380-6821165D54A3}"/>
                </a:ext>
              </a:extLst>
            </p:cNvPr>
            <p:cNvGrpSpPr/>
            <p:nvPr/>
          </p:nvGrpSpPr>
          <p:grpSpPr>
            <a:xfrm>
              <a:off x="2301643" y="4644338"/>
              <a:ext cx="959980" cy="766336"/>
              <a:chOff x="899592" y="2377261"/>
              <a:chExt cx="720079" cy="57461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圆角矩形 108">
                <a:extLst>
                  <a:ext uri="{FF2B5EF4-FFF2-40B4-BE49-F238E27FC236}">
                    <a16:creationId xmlns:a16="http://schemas.microsoft.com/office/drawing/2014/main" id="{1A3A372F-0583-484E-9D55-92F3B4A9F6D2}"/>
                  </a:ext>
                </a:extLst>
              </p:cNvPr>
              <p:cNvSpPr/>
              <p:nvPr/>
            </p:nvSpPr>
            <p:spPr>
              <a:xfrm>
                <a:off x="899592" y="2377261"/>
                <a:ext cx="720079" cy="574619"/>
              </a:xfrm>
              <a:prstGeom prst="roundRect">
                <a:avLst>
                  <a:gd name="adj" fmla="val 42270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圆角矩形 109">
                <a:extLst>
                  <a:ext uri="{FF2B5EF4-FFF2-40B4-BE49-F238E27FC236}">
                    <a16:creationId xmlns:a16="http://schemas.microsoft.com/office/drawing/2014/main" id="{6037A781-A182-4A36-A7AD-C0D56E6ACEBA}"/>
                  </a:ext>
                </a:extLst>
              </p:cNvPr>
              <p:cNvSpPr/>
              <p:nvPr/>
            </p:nvSpPr>
            <p:spPr>
              <a:xfrm>
                <a:off x="920241" y="2397813"/>
                <a:ext cx="681258" cy="533516"/>
              </a:xfrm>
              <a:prstGeom prst="roundRect">
                <a:avLst>
                  <a:gd name="adj" fmla="val 42270"/>
                </a:avLst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3" name="TextBox 106">
            <a:extLst>
              <a:ext uri="{FF2B5EF4-FFF2-40B4-BE49-F238E27FC236}">
                <a16:creationId xmlns:a16="http://schemas.microsoft.com/office/drawing/2014/main" id="{9F26DE16-0A5A-4356-AFC2-60E09B2D332B}"/>
              </a:ext>
            </a:extLst>
          </p:cNvPr>
          <p:cNvSpPr txBox="1"/>
          <p:nvPr/>
        </p:nvSpPr>
        <p:spPr>
          <a:xfrm>
            <a:off x="7790817" y="4416495"/>
            <a:ext cx="3067500" cy="43088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前端主流框架技术课程组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7" grpId="0" bldLvl="0" animBg="1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957580" y="1075055"/>
            <a:ext cx="9699625" cy="4963160"/>
            <a:chOff x="1629" y="2145"/>
            <a:chExt cx="10852" cy="5402"/>
          </a:xfrm>
        </p:grpSpPr>
        <p:sp>
          <p:nvSpPr>
            <p:cNvPr id="2" name="椭圆 1"/>
            <p:cNvSpPr/>
            <p:nvPr/>
          </p:nvSpPr>
          <p:spPr>
            <a:xfrm>
              <a:off x="1629" y="2145"/>
              <a:ext cx="1013" cy="1013"/>
            </a:xfrm>
            <a:prstGeom prst="ellipse">
              <a:avLst/>
            </a:prstGeom>
            <a:solidFill>
              <a:srgbClr val="124062"/>
            </a:solidFill>
            <a:ln w="25400">
              <a:noFill/>
            </a:ln>
            <a:effectLst>
              <a:outerShdw blurRad="177800" dist="38100" dir="5400000" sx="90000" sy="-19000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300">
                <a:solidFill>
                  <a:srgbClr val="FEFABC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207"/>
            <p:cNvSpPr>
              <a:spLocks noEditPoints="1"/>
            </p:cNvSpPr>
            <p:nvPr/>
          </p:nvSpPr>
          <p:spPr bwMode="auto">
            <a:xfrm>
              <a:off x="1899" y="2448"/>
              <a:ext cx="465" cy="407"/>
            </a:xfrm>
            <a:custGeom>
              <a:avLst/>
              <a:gdLst>
                <a:gd name="T0" fmla="*/ 112 w 128"/>
                <a:gd name="T1" fmla="*/ 60 h 112"/>
                <a:gd name="T2" fmla="*/ 104 w 128"/>
                <a:gd name="T3" fmla="*/ 60 h 112"/>
                <a:gd name="T4" fmla="*/ 104 w 128"/>
                <a:gd name="T5" fmla="*/ 16 h 112"/>
                <a:gd name="T6" fmla="*/ 88 w 128"/>
                <a:gd name="T7" fmla="*/ 0 h 112"/>
                <a:gd name="T8" fmla="*/ 40 w 128"/>
                <a:gd name="T9" fmla="*/ 0 h 112"/>
                <a:gd name="T10" fmla="*/ 24 w 128"/>
                <a:gd name="T11" fmla="*/ 16 h 112"/>
                <a:gd name="T12" fmla="*/ 24 w 128"/>
                <a:gd name="T13" fmla="*/ 52 h 112"/>
                <a:gd name="T14" fmla="*/ 24 w 128"/>
                <a:gd name="T15" fmla="*/ 56 h 112"/>
                <a:gd name="T16" fmla="*/ 24 w 128"/>
                <a:gd name="T17" fmla="*/ 56 h 112"/>
                <a:gd name="T18" fmla="*/ 24 w 128"/>
                <a:gd name="T19" fmla="*/ 60 h 112"/>
                <a:gd name="T20" fmla="*/ 16 w 128"/>
                <a:gd name="T21" fmla="*/ 60 h 112"/>
                <a:gd name="T22" fmla="*/ 0 w 128"/>
                <a:gd name="T23" fmla="*/ 76 h 112"/>
                <a:gd name="T24" fmla="*/ 0 w 128"/>
                <a:gd name="T25" fmla="*/ 84 h 112"/>
                <a:gd name="T26" fmla="*/ 16 w 128"/>
                <a:gd name="T27" fmla="*/ 100 h 112"/>
                <a:gd name="T28" fmla="*/ 25 w 128"/>
                <a:gd name="T29" fmla="*/ 100 h 112"/>
                <a:gd name="T30" fmla="*/ 40 w 128"/>
                <a:gd name="T31" fmla="*/ 112 h 112"/>
                <a:gd name="T32" fmla="*/ 88 w 128"/>
                <a:gd name="T33" fmla="*/ 112 h 112"/>
                <a:gd name="T34" fmla="*/ 103 w 128"/>
                <a:gd name="T35" fmla="*/ 100 h 112"/>
                <a:gd name="T36" fmla="*/ 112 w 128"/>
                <a:gd name="T37" fmla="*/ 100 h 112"/>
                <a:gd name="T38" fmla="*/ 128 w 128"/>
                <a:gd name="T39" fmla="*/ 84 h 112"/>
                <a:gd name="T40" fmla="*/ 128 w 128"/>
                <a:gd name="T41" fmla="*/ 76 h 112"/>
                <a:gd name="T42" fmla="*/ 112 w 128"/>
                <a:gd name="T43" fmla="*/ 60 h 112"/>
                <a:gd name="T44" fmla="*/ 32 w 128"/>
                <a:gd name="T45" fmla="*/ 16 h 112"/>
                <a:gd name="T46" fmla="*/ 40 w 128"/>
                <a:gd name="T47" fmla="*/ 8 h 112"/>
                <a:gd name="T48" fmla="*/ 88 w 128"/>
                <a:gd name="T49" fmla="*/ 8 h 112"/>
                <a:gd name="T50" fmla="*/ 96 w 128"/>
                <a:gd name="T51" fmla="*/ 16 h 112"/>
                <a:gd name="T52" fmla="*/ 96 w 128"/>
                <a:gd name="T53" fmla="*/ 60 h 112"/>
                <a:gd name="T54" fmla="*/ 32 w 128"/>
                <a:gd name="T55" fmla="*/ 60 h 112"/>
                <a:gd name="T56" fmla="*/ 32 w 128"/>
                <a:gd name="T57" fmla="*/ 16 h 112"/>
                <a:gd name="T58" fmla="*/ 88 w 128"/>
                <a:gd name="T59" fmla="*/ 104 h 112"/>
                <a:gd name="T60" fmla="*/ 40 w 128"/>
                <a:gd name="T61" fmla="*/ 104 h 112"/>
                <a:gd name="T62" fmla="*/ 32 w 128"/>
                <a:gd name="T63" fmla="*/ 96 h 112"/>
                <a:gd name="T64" fmla="*/ 40 w 128"/>
                <a:gd name="T65" fmla="*/ 88 h 112"/>
                <a:gd name="T66" fmla="*/ 88 w 128"/>
                <a:gd name="T67" fmla="*/ 88 h 112"/>
                <a:gd name="T68" fmla="*/ 96 w 128"/>
                <a:gd name="T69" fmla="*/ 96 h 112"/>
                <a:gd name="T70" fmla="*/ 88 w 128"/>
                <a:gd name="T71" fmla="*/ 104 h 112"/>
                <a:gd name="T72" fmla="*/ 120 w 128"/>
                <a:gd name="T73" fmla="*/ 84 h 112"/>
                <a:gd name="T74" fmla="*/ 112 w 128"/>
                <a:gd name="T75" fmla="*/ 92 h 112"/>
                <a:gd name="T76" fmla="*/ 103 w 128"/>
                <a:gd name="T77" fmla="*/ 92 h 112"/>
                <a:gd name="T78" fmla="*/ 88 w 128"/>
                <a:gd name="T79" fmla="*/ 80 h 112"/>
                <a:gd name="T80" fmla="*/ 40 w 128"/>
                <a:gd name="T81" fmla="*/ 80 h 112"/>
                <a:gd name="T82" fmla="*/ 25 w 128"/>
                <a:gd name="T83" fmla="*/ 92 h 112"/>
                <a:gd name="T84" fmla="*/ 16 w 128"/>
                <a:gd name="T85" fmla="*/ 92 h 112"/>
                <a:gd name="T86" fmla="*/ 8 w 128"/>
                <a:gd name="T87" fmla="*/ 84 h 112"/>
                <a:gd name="T88" fmla="*/ 8 w 128"/>
                <a:gd name="T89" fmla="*/ 76 h 112"/>
                <a:gd name="T90" fmla="*/ 16 w 128"/>
                <a:gd name="T91" fmla="*/ 68 h 112"/>
                <a:gd name="T92" fmla="*/ 112 w 128"/>
                <a:gd name="T93" fmla="*/ 68 h 112"/>
                <a:gd name="T94" fmla="*/ 120 w 128"/>
                <a:gd name="T95" fmla="*/ 76 h 112"/>
                <a:gd name="T96" fmla="*/ 120 w 128"/>
                <a:gd name="T97" fmla="*/ 8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112">
                  <a:moveTo>
                    <a:pt x="112" y="60"/>
                  </a:moveTo>
                  <a:cubicBezTo>
                    <a:pt x="104" y="60"/>
                    <a:pt x="104" y="60"/>
                    <a:pt x="104" y="60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7"/>
                    <a:pt x="97" y="0"/>
                    <a:pt x="88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1" y="0"/>
                    <a:pt x="24" y="7"/>
                    <a:pt x="24" y="16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5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7"/>
                    <a:pt x="24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7" y="60"/>
                    <a:pt x="0" y="67"/>
                    <a:pt x="0" y="7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3"/>
                    <a:pt x="7" y="100"/>
                    <a:pt x="16" y="100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6" y="107"/>
                    <a:pt x="33" y="112"/>
                    <a:pt x="40" y="112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5" y="112"/>
                    <a:pt x="102" y="107"/>
                    <a:pt x="103" y="100"/>
                  </a:cubicBezTo>
                  <a:cubicBezTo>
                    <a:pt x="112" y="100"/>
                    <a:pt x="112" y="100"/>
                    <a:pt x="112" y="100"/>
                  </a:cubicBezTo>
                  <a:cubicBezTo>
                    <a:pt x="121" y="100"/>
                    <a:pt x="128" y="93"/>
                    <a:pt x="128" y="84"/>
                  </a:cubicBezTo>
                  <a:cubicBezTo>
                    <a:pt x="128" y="76"/>
                    <a:pt x="128" y="76"/>
                    <a:pt x="128" y="76"/>
                  </a:cubicBezTo>
                  <a:cubicBezTo>
                    <a:pt x="128" y="67"/>
                    <a:pt x="121" y="60"/>
                    <a:pt x="112" y="60"/>
                  </a:cubicBezTo>
                  <a:close/>
                  <a:moveTo>
                    <a:pt x="32" y="16"/>
                  </a:moveTo>
                  <a:cubicBezTo>
                    <a:pt x="32" y="12"/>
                    <a:pt x="36" y="8"/>
                    <a:pt x="40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92" y="8"/>
                    <a:pt x="96" y="12"/>
                    <a:pt x="96" y="16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32" y="60"/>
                    <a:pt x="32" y="60"/>
                    <a:pt x="32" y="60"/>
                  </a:cubicBezTo>
                  <a:lnTo>
                    <a:pt x="32" y="16"/>
                  </a:lnTo>
                  <a:close/>
                  <a:moveTo>
                    <a:pt x="88" y="104"/>
                  </a:moveTo>
                  <a:cubicBezTo>
                    <a:pt x="40" y="104"/>
                    <a:pt x="40" y="104"/>
                    <a:pt x="40" y="104"/>
                  </a:cubicBezTo>
                  <a:cubicBezTo>
                    <a:pt x="36" y="104"/>
                    <a:pt x="32" y="100"/>
                    <a:pt x="32" y="96"/>
                  </a:cubicBezTo>
                  <a:cubicBezTo>
                    <a:pt x="32" y="92"/>
                    <a:pt x="36" y="88"/>
                    <a:pt x="40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92" y="88"/>
                    <a:pt x="96" y="92"/>
                    <a:pt x="96" y="96"/>
                  </a:cubicBezTo>
                  <a:cubicBezTo>
                    <a:pt x="96" y="100"/>
                    <a:pt x="92" y="104"/>
                    <a:pt x="88" y="104"/>
                  </a:cubicBezTo>
                  <a:close/>
                  <a:moveTo>
                    <a:pt x="120" y="84"/>
                  </a:moveTo>
                  <a:cubicBezTo>
                    <a:pt x="120" y="88"/>
                    <a:pt x="116" y="92"/>
                    <a:pt x="11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2" y="85"/>
                    <a:pt x="95" y="80"/>
                    <a:pt x="88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3" y="80"/>
                    <a:pt x="26" y="85"/>
                    <a:pt x="25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2" y="92"/>
                    <a:pt x="8" y="88"/>
                    <a:pt x="8" y="8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2"/>
                    <a:pt x="12" y="68"/>
                    <a:pt x="16" y="68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6" y="68"/>
                    <a:pt x="120" y="72"/>
                    <a:pt x="120" y="76"/>
                  </a:cubicBezTo>
                  <a:lnTo>
                    <a:pt x="120" y="84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842" y="2208"/>
              <a:ext cx="5498" cy="54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lvl="0"/>
              <a:r>
                <a:rPr lang="zh-CN" altLang="en-US" sz="2800" b="1" dirty="0">
                  <a:solidFill>
                    <a:srgbClr val="124062"/>
                  </a:solidFill>
                  <a:cs typeface="+mn-ea"/>
                  <a:sym typeface="+mn-lt"/>
                </a:rPr>
                <a:t>可以使用的技术</a:t>
              </a: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1704" y="2365"/>
              <a:ext cx="777" cy="5182"/>
              <a:chOff x="9846542" y="1813000"/>
              <a:chExt cx="658088" cy="4387216"/>
            </a:xfrm>
          </p:grpSpPr>
          <p:sp>
            <p:nvSpPr>
              <p:cNvPr id="29" name="KSO_Shape"/>
              <p:cNvSpPr/>
              <p:nvPr/>
            </p:nvSpPr>
            <p:spPr bwMode="auto">
              <a:xfrm>
                <a:off x="9846542" y="1813000"/>
                <a:ext cx="658088" cy="1078832"/>
              </a:xfrm>
              <a:custGeom>
                <a:avLst/>
                <a:gdLst>
                  <a:gd name="T0" fmla="*/ 1029029 w 3535"/>
                  <a:gd name="T1" fmla="*/ 1156466 h 5800"/>
                  <a:gd name="T2" fmla="*/ 818493 w 3535"/>
                  <a:gd name="T3" fmla="*/ 1179458 h 5800"/>
                  <a:gd name="T4" fmla="*/ 848054 w 3535"/>
                  <a:gd name="T5" fmla="*/ 1077639 h 5800"/>
                  <a:gd name="T6" fmla="*/ 875315 w 3535"/>
                  <a:gd name="T7" fmla="*/ 972864 h 5800"/>
                  <a:gd name="T8" fmla="*/ 898635 w 3535"/>
                  <a:gd name="T9" fmla="*/ 868417 h 5800"/>
                  <a:gd name="T10" fmla="*/ 916371 w 3535"/>
                  <a:gd name="T11" fmla="*/ 767255 h 5800"/>
                  <a:gd name="T12" fmla="*/ 926553 w 3535"/>
                  <a:gd name="T13" fmla="*/ 672662 h 5800"/>
                  <a:gd name="T14" fmla="*/ 927538 w 3535"/>
                  <a:gd name="T15" fmla="*/ 635876 h 5800"/>
                  <a:gd name="T16" fmla="*/ 926553 w 3535"/>
                  <a:gd name="T17" fmla="*/ 582996 h 5800"/>
                  <a:gd name="T18" fmla="*/ 921955 w 3535"/>
                  <a:gd name="T19" fmla="*/ 531429 h 5800"/>
                  <a:gd name="T20" fmla="*/ 914072 w 3535"/>
                  <a:gd name="T21" fmla="*/ 481505 h 5800"/>
                  <a:gd name="T22" fmla="*/ 903233 w 3535"/>
                  <a:gd name="T23" fmla="*/ 433223 h 5800"/>
                  <a:gd name="T24" fmla="*/ 889438 w 3535"/>
                  <a:gd name="T25" fmla="*/ 387241 h 5800"/>
                  <a:gd name="T26" fmla="*/ 873673 w 3535"/>
                  <a:gd name="T27" fmla="*/ 342900 h 5800"/>
                  <a:gd name="T28" fmla="*/ 855936 w 3535"/>
                  <a:gd name="T29" fmla="*/ 301187 h 5800"/>
                  <a:gd name="T30" fmla="*/ 836230 w 3535"/>
                  <a:gd name="T31" fmla="*/ 261773 h 5800"/>
                  <a:gd name="T32" fmla="*/ 808640 w 3535"/>
                  <a:gd name="T33" fmla="*/ 212178 h 5800"/>
                  <a:gd name="T34" fmla="*/ 763314 w 3535"/>
                  <a:gd name="T35" fmla="*/ 146816 h 5800"/>
                  <a:gd name="T36" fmla="*/ 717660 w 3535"/>
                  <a:gd name="T37" fmla="*/ 92622 h 5800"/>
                  <a:gd name="T38" fmla="*/ 673319 w 3535"/>
                  <a:gd name="T39" fmla="*/ 50253 h 5800"/>
                  <a:gd name="T40" fmla="*/ 632592 w 3535"/>
                  <a:gd name="T41" fmla="*/ 20035 h 5800"/>
                  <a:gd name="T42" fmla="*/ 608943 w 3535"/>
                  <a:gd name="T43" fmla="*/ 7226 h 5800"/>
                  <a:gd name="T44" fmla="*/ 593835 w 3535"/>
                  <a:gd name="T45" fmla="*/ 1971 h 5800"/>
                  <a:gd name="T46" fmla="*/ 580697 w 3535"/>
                  <a:gd name="T47" fmla="*/ 0 h 5800"/>
                  <a:gd name="T48" fmla="*/ 572486 w 3535"/>
                  <a:gd name="T49" fmla="*/ 657 h 5800"/>
                  <a:gd name="T50" fmla="*/ 558034 w 3535"/>
                  <a:gd name="T51" fmla="*/ 5255 h 5800"/>
                  <a:gd name="T52" fmla="*/ 541283 w 3535"/>
                  <a:gd name="T53" fmla="*/ 12809 h 5800"/>
                  <a:gd name="T54" fmla="*/ 502526 w 3535"/>
                  <a:gd name="T55" fmla="*/ 38428 h 5800"/>
                  <a:gd name="T56" fmla="*/ 459171 w 3535"/>
                  <a:gd name="T57" fmla="*/ 77185 h 5800"/>
                  <a:gd name="T58" fmla="*/ 413517 w 3535"/>
                  <a:gd name="T59" fmla="*/ 127438 h 5800"/>
                  <a:gd name="T60" fmla="*/ 368191 w 3535"/>
                  <a:gd name="T61" fmla="*/ 189515 h 5800"/>
                  <a:gd name="T62" fmla="*/ 332390 w 3535"/>
                  <a:gd name="T63" fmla="*/ 248635 h 5800"/>
                  <a:gd name="T64" fmla="*/ 312026 w 3535"/>
                  <a:gd name="T65" fmla="*/ 287721 h 5800"/>
                  <a:gd name="T66" fmla="*/ 293633 w 3535"/>
                  <a:gd name="T67" fmla="*/ 328777 h 5800"/>
                  <a:gd name="T68" fmla="*/ 277210 w 3535"/>
                  <a:gd name="T69" fmla="*/ 371803 h 5800"/>
                  <a:gd name="T70" fmla="*/ 263087 w 3535"/>
                  <a:gd name="T71" fmla="*/ 417458 h 5800"/>
                  <a:gd name="T72" fmla="*/ 250935 w 3535"/>
                  <a:gd name="T73" fmla="*/ 465083 h 5800"/>
                  <a:gd name="T74" fmla="*/ 242066 w 3535"/>
                  <a:gd name="T75" fmla="*/ 514350 h 5800"/>
                  <a:gd name="T76" fmla="*/ 236483 w 3535"/>
                  <a:gd name="T77" fmla="*/ 565588 h 5800"/>
                  <a:gd name="T78" fmla="*/ 233855 w 3535"/>
                  <a:gd name="T79" fmla="*/ 618468 h 5800"/>
                  <a:gd name="T80" fmla="*/ 235169 w 3535"/>
                  <a:gd name="T81" fmla="*/ 672662 h 5800"/>
                  <a:gd name="T82" fmla="*/ 241410 w 3535"/>
                  <a:gd name="T83" fmla="*/ 734739 h 5800"/>
                  <a:gd name="T84" fmla="*/ 256190 w 3535"/>
                  <a:gd name="T85" fmla="*/ 834259 h 5800"/>
                  <a:gd name="T86" fmla="*/ 277867 w 3535"/>
                  <a:gd name="T87" fmla="*/ 938048 h 5800"/>
                  <a:gd name="T88" fmla="*/ 304143 w 3535"/>
                  <a:gd name="T89" fmla="*/ 1043152 h 5800"/>
                  <a:gd name="T90" fmla="*/ 333047 w 3535"/>
                  <a:gd name="T91" fmla="*/ 1146284 h 5800"/>
                  <a:gd name="T92" fmla="*/ 132693 w 3535"/>
                  <a:gd name="T93" fmla="*/ 1156466 h 5800"/>
                  <a:gd name="T94" fmla="*/ 580697 w 3535"/>
                  <a:gd name="T95" fmla="*/ 1905000 h 58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535" h="5800">
                    <a:moveTo>
                      <a:pt x="2174" y="4724"/>
                    </a:moveTo>
                    <a:lnTo>
                      <a:pt x="3535" y="5397"/>
                    </a:lnTo>
                    <a:lnTo>
                      <a:pt x="3133" y="3521"/>
                    </a:lnTo>
                    <a:lnTo>
                      <a:pt x="2462" y="3691"/>
                    </a:lnTo>
                    <a:lnTo>
                      <a:pt x="2492" y="3591"/>
                    </a:lnTo>
                    <a:lnTo>
                      <a:pt x="2523" y="3490"/>
                    </a:lnTo>
                    <a:lnTo>
                      <a:pt x="2552" y="3385"/>
                    </a:lnTo>
                    <a:lnTo>
                      <a:pt x="2582" y="3281"/>
                    </a:lnTo>
                    <a:lnTo>
                      <a:pt x="2611" y="3176"/>
                    </a:lnTo>
                    <a:lnTo>
                      <a:pt x="2638" y="3069"/>
                    </a:lnTo>
                    <a:lnTo>
                      <a:pt x="2665" y="2962"/>
                    </a:lnTo>
                    <a:lnTo>
                      <a:pt x="2691" y="2856"/>
                    </a:lnTo>
                    <a:lnTo>
                      <a:pt x="2714" y="2749"/>
                    </a:lnTo>
                    <a:lnTo>
                      <a:pt x="2736" y="2644"/>
                    </a:lnTo>
                    <a:lnTo>
                      <a:pt x="2757" y="2540"/>
                    </a:lnTo>
                    <a:lnTo>
                      <a:pt x="2774" y="2437"/>
                    </a:lnTo>
                    <a:lnTo>
                      <a:pt x="2790" y="2336"/>
                    </a:lnTo>
                    <a:lnTo>
                      <a:pt x="2802" y="2237"/>
                    </a:lnTo>
                    <a:lnTo>
                      <a:pt x="2813" y="2141"/>
                    </a:lnTo>
                    <a:lnTo>
                      <a:pt x="2821" y="2048"/>
                    </a:lnTo>
                    <a:lnTo>
                      <a:pt x="2823" y="1992"/>
                    </a:lnTo>
                    <a:lnTo>
                      <a:pt x="2824" y="1936"/>
                    </a:lnTo>
                    <a:lnTo>
                      <a:pt x="2824" y="1883"/>
                    </a:lnTo>
                    <a:lnTo>
                      <a:pt x="2823" y="1829"/>
                    </a:lnTo>
                    <a:lnTo>
                      <a:pt x="2821" y="1775"/>
                    </a:lnTo>
                    <a:lnTo>
                      <a:pt x="2817" y="1722"/>
                    </a:lnTo>
                    <a:lnTo>
                      <a:pt x="2813" y="1669"/>
                    </a:lnTo>
                    <a:lnTo>
                      <a:pt x="2807" y="1618"/>
                    </a:lnTo>
                    <a:lnTo>
                      <a:pt x="2800" y="1566"/>
                    </a:lnTo>
                    <a:lnTo>
                      <a:pt x="2791" y="1515"/>
                    </a:lnTo>
                    <a:lnTo>
                      <a:pt x="2783" y="1466"/>
                    </a:lnTo>
                    <a:lnTo>
                      <a:pt x="2773" y="1416"/>
                    </a:lnTo>
                    <a:lnTo>
                      <a:pt x="2762" y="1367"/>
                    </a:lnTo>
                    <a:lnTo>
                      <a:pt x="2750" y="1319"/>
                    </a:lnTo>
                    <a:lnTo>
                      <a:pt x="2736" y="1271"/>
                    </a:lnTo>
                    <a:lnTo>
                      <a:pt x="2723" y="1224"/>
                    </a:lnTo>
                    <a:lnTo>
                      <a:pt x="2708" y="1179"/>
                    </a:lnTo>
                    <a:lnTo>
                      <a:pt x="2693" y="1132"/>
                    </a:lnTo>
                    <a:lnTo>
                      <a:pt x="2677" y="1088"/>
                    </a:lnTo>
                    <a:lnTo>
                      <a:pt x="2660" y="1044"/>
                    </a:lnTo>
                    <a:lnTo>
                      <a:pt x="2643" y="1001"/>
                    </a:lnTo>
                    <a:lnTo>
                      <a:pt x="2625" y="958"/>
                    </a:lnTo>
                    <a:lnTo>
                      <a:pt x="2606" y="917"/>
                    </a:lnTo>
                    <a:lnTo>
                      <a:pt x="2587" y="876"/>
                    </a:lnTo>
                    <a:lnTo>
                      <a:pt x="2567" y="836"/>
                    </a:lnTo>
                    <a:lnTo>
                      <a:pt x="2546" y="797"/>
                    </a:lnTo>
                    <a:lnTo>
                      <a:pt x="2525" y="757"/>
                    </a:lnTo>
                    <a:lnTo>
                      <a:pt x="2505" y="719"/>
                    </a:lnTo>
                    <a:lnTo>
                      <a:pt x="2462" y="646"/>
                    </a:lnTo>
                    <a:lnTo>
                      <a:pt x="2416" y="577"/>
                    </a:lnTo>
                    <a:lnTo>
                      <a:pt x="2371" y="511"/>
                    </a:lnTo>
                    <a:lnTo>
                      <a:pt x="2324" y="447"/>
                    </a:lnTo>
                    <a:lnTo>
                      <a:pt x="2278" y="388"/>
                    </a:lnTo>
                    <a:lnTo>
                      <a:pt x="2231" y="333"/>
                    </a:lnTo>
                    <a:lnTo>
                      <a:pt x="2185" y="282"/>
                    </a:lnTo>
                    <a:lnTo>
                      <a:pt x="2139" y="235"/>
                    </a:lnTo>
                    <a:lnTo>
                      <a:pt x="2094" y="191"/>
                    </a:lnTo>
                    <a:lnTo>
                      <a:pt x="2050" y="153"/>
                    </a:lnTo>
                    <a:lnTo>
                      <a:pt x="2007" y="117"/>
                    </a:lnTo>
                    <a:lnTo>
                      <a:pt x="1965" y="87"/>
                    </a:lnTo>
                    <a:lnTo>
                      <a:pt x="1926" y="61"/>
                    </a:lnTo>
                    <a:lnTo>
                      <a:pt x="1889" y="39"/>
                    </a:lnTo>
                    <a:lnTo>
                      <a:pt x="1871" y="30"/>
                    </a:lnTo>
                    <a:lnTo>
                      <a:pt x="1854" y="22"/>
                    </a:lnTo>
                    <a:lnTo>
                      <a:pt x="1838" y="16"/>
                    </a:lnTo>
                    <a:lnTo>
                      <a:pt x="1823" y="10"/>
                    </a:lnTo>
                    <a:lnTo>
                      <a:pt x="1808" y="6"/>
                    </a:lnTo>
                    <a:lnTo>
                      <a:pt x="1794" y="2"/>
                    </a:lnTo>
                    <a:lnTo>
                      <a:pt x="1780" y="1"/>
                    </a:lnTo>
                    <a:lnTo>
                      <a:pt x="1768" y="0"/>
                    </a:lnTo>
                    <a:lnTo>
                      <a:pt x="1757" y="1"/>
                    </a:lnTo>
                    <a:lnTo>
                      <a:pt x="1743" y="2"/>
                    </a:lnTo>
                    <a:lnTo>
                      <a:pt x="1729" y="6"/>
                    </a:lnTo>
                    <a:lnTo>
                      <a:pt x="1714" y="10"/>
                    </a:lnTo>
                    <a:lnTo>
                      <a:pt x="1699" y="16"/>
                    </a:lnTo>
                    <a:lnTo>
                      <a:pt x="1682" y="22"/>
                    </a:lnTo>
                    <a:lnTo>
                      <a:pt x="1666" y="30"/>
                    </a:lnTo>
                    <a:lnTo>
                      <a:pt x="1648" y="39"/>
                    </a:lnTo>
                    <a:lnTo>
                      <a:pt x="1611" y="61"/>
                    </a:lnTo>
                    <a:lnTo>
                      <a:pt x="1572" y="87"/>
                    </a:lnTo>
                    <a:lnTo>
                      <a:pt x="1530" y="117"/>
                    </a:lnTo>
                    <a:lnTo>
                      <a:pt x="1487" y="153"/>
                    </a:lnTo>
                    <a:lnTo>
                      <a:pt x="1443" y="191"/>
                    </a:lnTo>
                    <a:lnTo>
                      <a:pt x="1398" y="235"/>
                    </a:lnTo>
                    <a:lnTo>
                      <a:pt x="1352" y="282"/>
                    </a:lnTo>
                    <a:lnTo>
                      <a:pt x="1306" y="333"/>
                    </a:lnTo>
                    <a:lnTo>
                      <a:pt x="1259" y="388"/>
                    </a:lnTo>
                    <a:lnTo>
                      <a:pt x="1213" y="447"/>
                    </a:lnTo>
                    <a:lnTo>
                      <a:pt x="1166" y="511"/>
                    </a:lnTo>
                    <a:lnTo>
                      <a:pt x="1121" y="577"/>
                    </a:lnTo>
                    <a:lnTo>
                      <a:pt x="1075" y="646"/>
                    </a:lnTo>
                    <a:lnTo>
                      <a:pt x="1032" y="719"/>
                    </a:lnTo>
                    <a:lnTo>
                      <a:pt x="1012" y="757"/>
                    </a:lnTo>
                    <a:lnTo>
                      <a:pt x="991" y="797"/>
                    </a:lnTo>
                    <a:lnTo>
                      <a:pt x="970" y="836"/>
                    </a:lnTo>
                    <a:lnTo>
                      <a:pt x="950" y="876"/>
                    </a:lnTo>
                    <a:lnTo>
                      <a:pt x="931" y="917"/>
                    </a:lnTo>
                    <a:lnTo>
                      <a:pt x="912" y="958"/>
                    </a:lnTo>
                    <a:lnTo>
                      <a:pt x="894" y="1001"/>
                    </a:lnTo>
                    <a:lnTo>
                      <a:pt x="877" y="1044"/>
                    </a:lnTo>
                    <a:lnTo>
                      <a:pt x="860" y="1088"/>
                    </a:lnTo>
                    <a:lnTo>
                      <a:pt x="844" y="1132"/>
                    </a:lnTo>
                    <a:lnTo>
                      <a:pt x="829" y="1179"/>
                    </a:lnTo>
                    <a:lnTo>
                      <a:pt x="814" y="1224"/>
                    </a:lnTo>
                    <a:lnTo>
                      <a:pt x="801" y="1271"/>
                    </a:lnTo>
                    <a:lnTo>
                      <a:pt x="787" y="1319"/>
                    </a:lnTo>
                    <a:lnTo>
                      <a:pt x="775" y="1367"/>
                    </a:lnTo>
                    <a:lnTo>
                      <a:pt x="764" y="1416"/>
                    </a:lnTo>
                    <a:lnTo>
                      <a:pt x="754" y="1466"/>
                    </a:lnTo>
                    <a:lnTo>
                      <a:pt x="746" y="1515"/>
                    </a:lnTo>
                    <a:lnTo>
                      <a:pt x="737" y="1566"/>
                    </a:lnTo>
                    <a:lnTo>
                      <a:pt x="730" y="1618"/>
                    </a:lnTo>
                    <a:lnTo>
                      <a:pt x="723" y="1669"/>
                    </a:lnTo>
                    <a:lnTo>
                      <a:pt x="720" y="1722"/>
                    </a:lnTo>
                    <a:lnTo>
                      <a:pt x="716" y="1775"/>
                    </a:lnTo>
                    <a:lnTo>
                      <a:pt x="714" y="1829"/>
                    </a:lnTo>
                    <a:lnTo>
                      <a:pt x="712" y="1883"/>
                    </a:lnTo>
                    <a:lnTo>
                      <a:pt x="712" y="1936"/>
                    </a:lnTo>
                    <a:lnTo>
                      <a:pt x="714" y="1992"/>
                    </a:lnTo>
                    <a:lnTo>
                      <a:pt x="716" y="2048"/>
                    </a:lnTo>
                    <a:lnTo>
                      <a:pt x="723" y="2141"/>
                    </a:lnTo>
                    <a:lnTo>
                      <a:pt x="735" y="2237"/>
                    </a:lnTo>
                    <a:lnTo>
                      <a:pt x="747" y="2336"/>
                    </a:lnTo>
                    <a:lnTo>
                      <a:pt x="763" y="2437"/>
                    </a:lnTo>
                    <a:lnTo>
                      <a:pt x="780" y="2540"/>
                    </a:lnTo>
                    <a:lnTo>
                      <a:pt x="801" y="2644"/>
                    </a:lnTo>
                    <a:lnTo>
                      <a:pt x="823" y="2749"/>
                    </a:lnTo>
                    <a:lnTo>
                      <a:pt x="846" y="2856"/>
                    </a:lnTo>
                    <a:lnTo>
                      <a:pt x="872" y="2962"/>
                    </a:lnTo>
                    <a:lnTo>
                      <a:pt x="899" y="3069"/>
                    </a:lnTo>
                    <a:lnTo>
                      <a:pt x="926" y="3176"/>
                    </a:lnTo>
                    <a:lnTo>
                      <a:pt x="955" y="3281"/>
                    </a:lnTo>
                    <a:lnTo>
                      <a:pt x="985" y="3385"/>
                    </a:lnTo>
                    <a:lnTo>
                      <a:pt x="1014" y="3490"/>
                    </a:lnTo>
                    <a:lnTo>
                      <a:pt x="1045" y="3591"/>
                    </a:lnTo>
                    <a:lnTo>
                      <a:pt x="1075" y="3691"/>
                    </a:lnTo>
                    <a:lnTo>
                      <a:pt x="404" y="3521"/>
                    </a:lnTo>
                    <a:lnTo>
                      <a:pt x="0" y="5397"/>
                    </a:lnTo>
                    <a:lnTo>
                      <a:pt x="1362" y="4724"/>
                    </a:lnTo>
                    <a:lnTo>
                      <a:pt x="1768" y="5800"/>
                    </a:lnTo>
                    <a:lnTo>
                      <a:pt x="2174" y="4724"/>
                    </a:lnTo>
                    <a:close/>
                  </a:path>
                </a:pathLst>
              </a:custGeom>
              <a:solidFill>
                <a:srgbClr val="124062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任意多边形 30"/>
              <p:cNvSpPr/>
              <p:nvPr/>
            </p:nvSpPr>
            <p:spPr>
              <a:xfrm>
                <a:off x="9922624" y="2891833"/>
                <a:ext cx="504350" cy="3308383"/>
              </a:xfrm>
              <a:custGeom>
                <a:avLst/>
                <a:gdLst>
                  <a:gd name="connsiteX0" fmla="*/ 243936 w 504350"/>
                  <a:gd name="connsiteY0" fmla="*/ 0 h 3308383"/>
                  <a:gd name="connsiteX1" fmla="*/ 260414 w 504350"/>
                  <a:gd name="connsiteY1" fmla="*/ 0 h 3308383"/>
                  <a:gd name="connsiteX2" fmla="*/ 263584 w 504350"/>
                  <a:gd name="connsiteY2" fmla="*/ 338513 h 3308383"/>
                  <a:gd name="connsiteX3" fmla="*/ 296771 w 504350"/>
                  <a:gd name="connsiteY3" fmla="*/ 1250864 h 3308383"/>
                  <a:gd name="connsiteX4" fmla="*/ 480386 w 504350"/>
                  <a:gd name="connsiteY4" fmla="*/ 3188542 h 3308383"/>
                  <a:gd name="connsiteX5" fmla="*/ 504350 w 504350"/>
                  <a:gd name="connsiteY5" fmla="*/ 3308383 h 3308383"/>
                  <a:gd name="connsiteX6" fmla="*/ 0 w 504350"/>
                  <a:gd name="connsiteY6" fmla="*/ 3308383 h 3308383"/>
                  <a:gd name="connsiteX7" fmla="*/ 23964 w 504350"/>
                  <a:gd name="connsiteY7" fmla="*/ 3188542 h 3308383"/>
                  <a:gd name="connsiteX8" fmla="*/ 207580 w 504350"/>
                  <a:gd name="connsiteY8" fmla="*/ 1250864 h 3308383"/>
                  <a:gd name="connsiteX9" fmla="*/ 240766 w 504350"/>
                  <a:gd name="connsiteY9" fmla="*/ 338513 h 3308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4350" h="3308383">
                    <a:moveTo>
                      <a:pt x="243936" y="0"/>
                    </a:moveTo>
                    <a:lnTo>
                      <a:pt x="260414" y="0"/>
                    </a:lnTo>
                    <a:lnTo>
                      <a:pt x="263584" y="338513"/>
                    </a:lnTo>
                    <a:cubicBezTo>
                      <a:pt x="268875" y="619190"/>
                      <a:pt x="279825" y="927510"/>
                      <a:pt x="296771" y="1250864"/>
                    </a:cubicBezTo>
                    <a:cubicBezTo>
                      <a:pt x="339136" y="2059247"/>
                      <a:pt x="408953" y="2770268"/>
                      <a:pt x="480386" y="3188542"/>
                    </a:cubicBezTo>
                    <a:lnTo>
                      <a:pt x="504350" y="3308383"/>
                    </a:lnTo>
                    <a:lnTo>
                      <a:pt x="0" y="3308383"/>
                    </a:lnTo>
                    <a:lnTo>
                      <a:pt x="23964" y="3188542"/>
                    </a:lnTo>
                    <a:cubicBezTo>
                      <a:pt x="95398" y="2770268"/>
                      <a:pt x="165214" y="2059247"/>
                      <a:pt x="207580" y="1250864"/>
                    </a:cubicBezTo>
                    <a:cubicBezTo>
                      <a:pt x="224526" y="927510"/>
                      <a:pt x="235476" y="619190"/>
                      <a:pt x="240766" y="33851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24062">
                      <a:alpha val="0"/>
                    </a:srgbClr>
                  </a:gs>
                  <a:gs pos="100000">
                    <a:srgbClr val="124062"/>
                  </a:gs>
                </a:gsLst>
                <a:lin ang="16200000" scaled="1"/>
                <a:tileRect/>
              </a:gradFill>
              <a:ln w="19050">
                <a:noFill/>
              </a:ln>
              <a:effectLst>
                <a:outerShdw blurRad="419100" dist="25400" dir="2700000" sx="90000" sy="9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997DFB43-1337-4B61-BBF3-F06100B7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802" y="1136588"/>
            <a:ext cx="3000000" cy="495238"/>
          </a:xfrm>
          <a:prstGeom prst="rect">
            <a:avLst/>
          </a:prstGeom>
        </p:spPr>
      </p:pic>
      <p:pic>
        <p:nvPicPr>
          <p:cNvPr id="1026" name="Picture 2" descr="https://bjetxgzv.cdn.bspapp.com/VKCEYUGU-uni-app-doc/efd8e280-60a9-11eb-a16f-5b3e54966275.jpg">
            <a:extLst>
              <a:ext uri="{FF2B5EF4-FFF2-40B4-BE49-F238E27FC236}">
                <a16:creationId xmlns:a16="http://schemas.microsoft.com/office/drawing/2014/main" id="{36F5D609-434C-419F-97EE-4B4DC60DD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860" y="1727377"/>
            <a:ext cx="7578317" cy="487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900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957580" y="1075055"/>
            <a:ext cx="9699625" cy="4963160"/>
            <a:chOff x="1629" y="2145"/>
            <a:chExt cx="10852" cy="5402"/>
          </a:xfrm>
        </p:grpSpPr>
        <p:sp>
          <p:nvSpPr>
            <p:cNvPr id="2" name="椭圆 1"/>
            <p:cNvSpPr/>
            <p:nvPr/>
          </p:nvSpPr>
          <p:spPr>
            <a:xfrm>
              <a:off x="1629" y="2145"/>
              <a:ext cx="1013" cy="1013"/>
            </a:xfrm>
            <a:prstGeom prst="ellipse">
              <a:avLst/>
            </a:prstGeom>
            <a:solidFill>
              <a:srgbClr val="124062"/>
            </a:solidFill>
            <a:ln w="25400">
              <a:noFill/>
            </a:ln>
            <a:effectLst>
              <a:outerShdw blurRad="177800" dist="38100" dir="5400000" sx="90000" sy="-19000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300">
                <a:solidFill>
                  <a:srgbClr val="FEFABC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207"/>
            <p:cNvSpPr>
              <a:spLocks noEditPoints="1"/>
            </p:cNvSpPr>
            <p:nvPr/>
          </p:nvSpPr>
          <p:spPr bwMode="auto">
            <a:xfrm>
              <a:off x="1899" y="2448"/>
              <a:ext cx="465" cy="407"/>
            </a:xfrm>
            <a:custGeom>
              <a:avLst/>
              <a:gdLst>
                <a:gd name="T0" fmla="*/ 112 w 128"/>
                <a:gd name="T1" fmla="*/ 60 h 112"/>
                <a:gd name="T2" fmla="*/ 104 w 128"/>
                <a:gd name="T3" fmla="*/ 60 h 112"/>
                <a:gd name="T4" fmla="*/ 104 w 128"/>
                <a:gd name="T5" fmla="*/ 16 h 112"/>
                <a:gd name="T6" fmla="*/ 88 w 128"/>
                <a:gd name="T7" fmla="*/ 0 h 112"/>
                <a:gd name="T8" fmla="*/ 40 w 128"/>
                <a:gd name="T9" fmla="*/ 0 h 112"/>
                <a:gd name="T10" fmla="*/ 24 w 128"/>
                <a:gd name="T11" fmla="*/ 16 h 112"/>
                <a:gd name="T12" fmla="*/ 24 w 128"/>
                <a:gd name="T13" fmla="*/ 52 h 112"/>
                <a:gd name="T14" fmla="*/ 24 w 128"/>
                <a:gd name="T15" fmla="*/ 56 h 112"/>
                <a:gd name="T16" fmla="*/ 24 w 128"/>
                <a:gd name="T17" fmla="*/ 56 h 112"/>
                <a:gd name="T18" fmla="*/ 24 w 128"/>
                <a:gd name="T19" fmla="*/ 60 h 112"/>
                <a:gd name="T20" fmla="*/ 16 w 128"/>
                <a:gd name="T21" fmla="*/ 60 h 112"/>
                <a:gd name="T22" fmla="*/ 0 w 128"/>
                <a:gd name="T23" fmla="*/ 76 h 112"/>
                <a:gd name="T24" fmla="*/ 0 w 128"/>
                <a:gd name="T25" fmla="*/ 84 h 112"/>
                <a:gd name="T26" fmla="*/ 16 w 128"/>
                <a:gd name="T27" fmla="*/ 100 h 112"/>
                <a:gd name="T28" fmla="*/ 25 w 128"/>
                <a:gd name="T29" fmla="*/ 100 h 112"/>
                <a:gd name="T30" fmla="*/ 40 w 128"/>
                <a:gd name="T31" fmla="*/ 112 h 112"/>
                <a:gd name="T32" fmla="*/ 88 w 128"/>
                <a:gd name="T33" fmla="*/ 112 h 112"/>
                <a:gd name="T34" fmla="*/ 103 w 128"/>
                <a:gd name="T35" fmla="*/ 100 h 112"/>
                <a:gd name="T36" fmla="*/ 112 w 128"/>
                <a:gd name="T37" fmla="*/ 100 h 112"/>
                <a:gd name="T38" fmla="*/ 128 w 128"/>
                <a:gd name="T39" fmla="*/ 84 h 112"/>
                <a:gd name="T40" fmla="*/ 128 w 128"/>
                <a:gd name="T41" fmla="*/ 76 h 112"/>
                <a:gd name="T42" fmla="*/ 112 w 128"/>
                <a:gd name="T43" fmla="*/ 60 h 112"/>
                <a:gd name="T44" fmla="*/ 32 w 128"/>
                <a:gd name="T45" fmla="*/ 16 h 112"/>
                <a:gd name="T46" fmla="*/ 40 w 128"/>
                <a:gd name="T47" fmla="*/ 8 h 112"/>
                <a:gd name="T48" fmla="*/ 88 w 128"/>
                <a:gd name="T49" fmla="*/ 8 h 112"/>
                <a:gd name="T50" fmla="*/ 96 w 128"/>
                <a:gd name="T51" fmla="*/ 16 h 112"/>
                <a:gd name="T52" fmla="*/ 96 w 128"/>
                <a:gd name="T53" fmla="*/ 60 h 112"/>
                <a:gd name="T54" fmla="*/ 32 w 128"/>
                <a:gd name="T55" fmla="*/ 60 h 112"/>
                <a:gd name="T56" fmla="*/ 32 w 128"/>
                <a:gd name="T57" fmla="*/ 16 h 112"/>
                <a:gd name="T58" fmla="*/ 88 w 128"/>
                <a:gd name="T59" fmla="*/ 104 h 112"/>
                <a:gd name="T60" fmla="*/ 40 w 128"/>
                <a:gd name="T61" fmla="*/ 104 h 112"/>
                <a:gd name="T62" fmla="*/ 32 w 128"/>
                <a:gd name="T63" fmla="*/ 96 h 112"/>
                <a:gd name="T64" fmla="*/ 40 w 128"/>
                <a:gd name="T65" fmla="*/ 88 h 112"/>
                <a:gd name="T66" fmla="*/ 88 w 128"/>
                <a:gd name="T67" fmla="*/ 88 h 112"/>
                <a:gd name="T68" fmla="*/ 96 w 128"/>
                <a:gd name="T69" fmla="*/ 96 h 112"/>
                <a:gd name="T70" fmla="*/ 88 w 128"/>
                <a:gd name="T71" fmla="*/ 104 h 112"/>
                <a:gd name="T72" fmla="*/ 120 w 128"/>
                <a:gd name="T73" fmla="*/ 84 h 112"/>
                <a:gd name="T74" fmla="*/ 112 w 128"/>
                <a:gd name="T75" fmla="*/ 92 h 112"/>
                <a:gd name="T76" fmla="*/ 103 w 128"/>
                <a:gd name="T77" fmla="*/ 92 h 112"/>
                <a:gd name="T78" fmla="*/ 88 w 128"/>
                <a:gd name="T79" fmla="*/ 80 h 112"/>
                <a:gd name="T80" fmla="*/ 40 w 128"/>
                <a:gd name="T81" fmla="*/ 80 h 112"/>
                <a:gd name="T82" fmla="*/ 25 w 128"/>
                <a:gd name="T83" fmla="*/ 92 h 112"/>
                <a:gd name="T84" fmla="*/ 16 w 128"/>
                <a:gd name="T85" fmla="*/ 92 h 112"/>
                <a:gd name="T86" fmla="*/ 8 w 128"/>
                <a:gd name="T87" fmla="*/ 84 h 112"/>
                <a:gd name="T88" fmla="*/ 8 w 128"/>
                <a:gd name="T89" fmla="*/ 76 h 112"/>
                <a:gd name="T90" fmla="*/ 16 w 128"/>
                <a:gd name="T91" fmla="*/ 68 h 112"/>
                <a:gd name="T92" fmla="*/ 112 w 128"/>
                <a:gd name="T93" fmla="*/ 68 h 112"/>
                <a:gd name="T94" fmla="*/ 120 w 128"/>
                <a:gd name="T95" fmla="*/ 76 h 112"/>
                <a:gd name="T96" fmla="*/ 120 w 128"/>
                <a:gd name="T97" fmla="*/ 8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112">
                  <a:moveTo>
                    <a:pt x="112" y="60"/>
                  </a:moveTo>
                  <a:cubicBezTo>
                    <a:pt x="104" y="60"/>
                    <a:pt x="104" y="60"/>
                    <a:pt x="104" y="60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7"/>
                    <a:pt x="97" y="0"/>
                    <a:pt x="88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1" y="0"/>
                    <a:pt x="24" y="7"/>
                    <a:pt x="24" y="16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5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7"/>
                    <a:pt x="24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7" y="60"/>
                    <a:pt x="0" y="67"/>
                    <a:pt x="0" y="7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3"/>
                    <a:pt x="7" y="100"/>
                    <a:pt x="16" y="100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6" y="107"/>
                    <a:pt x="33" y="112"/>
                    <a:pt x="40" y="112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5" y="112"/>
                    <a:pt x="102" y="107"/>
                    <a:pt x="103" y="100"/>
                  </a:cubicBezTo>
                  <a:cubicBezTo>
                    <a:pt x="112" y="100"/>
                    <a:pt x="112" y="100"/>
                    <a:pt x="112" y="100"/>
                  </a:cubicBezTo>
                  <a:cubicBezTo>
                    <a:pt x="121" y="100"/>
                    <a:pt x="128" y="93"/>
                    <a:pt x="128" y="84"/>
                  </a:cubicBezTo>
                  <a:cubicBezTo>
                    <a:pt x="128" y="76"/>
                    <a:pt x="128" y="76"/>
                    <a:pt x="128" y="76"/>
                  </a:cubicBezTo>
                  <a:cubicBezTo>
                    <a:pt x="128" y="67"/>
                    <a:pt x="121" y="60"/>
                    <a:pt x="112" y="60"/>
                  </a:cubicBezTo>
                  <a:close/>
                  <a:moveTo>
                    <a:pt x="32" y="16"/>
                  </a:moveTo>
                  <a:cubicBezTo>
                    <a:pt x="32" y="12"/>
                    <a:pt x="36" y="8"/>
                    <a:pt x="40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92" y="8"/>
                    <a:pt x="96" y="12"/>
                    <a:pt x="96" y="16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32" y="60"/>
                    <a:pt x="32" y="60"/>
                    <a:pt x="32" y="60"/>
                  </a:cubicBezTo>
                  <a:lnTo>
                    <a:pt x="32" y="16"/>
                  </a:lnTo>
                  <a:close/>
                  <a:moveTo>
                    <a:pt x="88" y="104"/>
                  </a:moveTo>
                  <a:cubicBezTo>
                    <a:pt x="40" y="104"/>
                    <a:pt x="40" y="104"/>
                    <a:pt x="40" y="104"/>
                  </a:cubicBezTo>
                  <a:cubicBezTo>
                    <a:pt x="36" y="104"/>
                    <a:pt x="32" y="100"/>
                    <a:pt x="32" y="96"/>
                  </a:cubicBezTo>
                  <a:cubicBezTo>
                    <a:pt x="32" y="92"/>
                    <a:pt x="36" y="88"/>
                    <a:pt x="40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92" y="88"/>
                    <a:pt x="96" y="92"/>
                    <a:pt x="96" y="96"/>
                  </a:cubicBezTo>
                  <a:cubicBezTo>
                    <a:pt x="96" y="100"/>
                    <a:pt x="92" y="104"/>
                    <a:pt x="88" y="104"/>
                  </a:cubicBezTo>
                  <a:close/>
                  <a:moveTo>
                    <a:pt x="120" y="84"/>
                  </a:moveTo>
                  <a:cubicBezTo>
                    <a:pt x="120" y="88"/>
                    <a:pt x="116" y="92"/>
                    <a:pt x="11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2" y="85"/>
                    <a:pt x="95" y="80"/>
                    <a:pt x="88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3" y="80"/>
                    <a:pt x="26" y="85"/>
                    <a:pt x="25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2" y="92"/>
                    <a:pt x="8" y="88"/>
                    <a:pt x="8" y="8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2"/>
                    <a:pt x="12" y="68"/>
                    <a:pt x="16" y="68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6" y="68"/>
                    <a:pt x="120" y="72"/>
                    <a:pt x="120" y="76"/>
                  </a:cubicBezTo>
                  <a:lnTo>
                    <a:pt x="120" y="84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1704" y="2365"/>
              <a:ext cx="777" cy="5182"/>
              <a:chOff x="9846542" y="1813000"/>
              <a:chExt cx="658088" cy="4387216"/>
            </a:xfrm>
          </p:grpSpPr>
          <p:sp>
            <p:nvSpPr>
              <p:cNvPr id="29" name="KSO_Shape"/>
              <p:cNvSpPr/>
              <p:nvPr/>
            </p:nvSpPr>
            <p:spPr bwMode="auto">
              <a:xfrm>
                <a:off x="9846542" y="1813000"/>
                <a:ext cx="658088" cy="1078832"/>
              </a:xfrm>
              <a:custGeom>
                <a:avLst/>
                <a:gdLst>
                  <a:gd name="T0" fmla="*/ 1029029 w 3535"/>
                  <a:gd name="T1" fmla="*/ 1156466 h 5800"/>
                  <a:gd name="T2" fmla="*/ 818493 w 3535"/>
                  <a:gd name="T3" fmla="*/ 1179458 h 5800"/>
                  <a:gd name="T4" fmla="*/ 848054 w 3535"/>
                  <a:gd name="T5" fmla="*/ 1077639 h 5800"/>
                  <a:gd name="T6" fmla="*/ 875315 w 3535"/>
                  <a:gd name="T7" fmla="*/ 972864 h 5800"/>
                  <a:gd name="T8" fmla="*/ 898635 w 3535"/>
                  <a:gd name="T9" fmla="*/ 868417 h 5800"/>
                  <a:gd name="T10" fmla="*/ 916371 w 3535"/>
                  <a:gd name="T11" fmla="*/ 767255 h 5800"/>
                  <a:gd name="T12" fmla="*/ 926553 w 3535"/>
                  <a:gd name="T13" fmla="*/ 672662 h 5800"/>
                  <a:gd name="T14" fmla="*/ 927538 w 3535"/>
                  <a:gd name="T15" fmla="*/ 635876 h 5800"/>
                  <a:gd name="T16" fmla="*/ 926553 w 3535"/>
                  <a:gd name="T17" fmla="*/ 582996 h 5800"/>
                  <a:gd name="T18" fmla="*/ 921955 w 3535"/>
                  <a:gd name="T19" fmla="*/ 531429 h 5800"/>
                  <a:gd name="T20" fmla="*/ 914072 w 3535"/>
                  <a:gd name="T21" fmla="*/ 481505 h 5800"/>
                  <a:gd name="T22" fmla="*/ 903233 w 3535"/>
                  <a:gd name="T23" fmla="*/ 433223 h 5800"/>
                  <a:gd name="T24" fmla="*/ 889438 w 3535"/>
                  <a:gd name="T25" fmla="*/ 387241 h 5800"/>
                  <a:gd name="T26" fmla="*/ 873673 w 3535"/>
                  <a:gd name="T27" fmla="*/ 342900 h 5800"/>
                  <a:gd name="T28" fmla="*/ 855936 w 3535"/>
                  <a:gd name="T29" fmla="*/ 301187 h 5800"/>
                  <a:gd name="T30" fmla="*/ 836230 w 3535"/>
                  <a:gd name="T31" fmla="*/ 261773 h 5800"/>
                  <a:gd name="T32" fmla="*/ 808640 w 3535"/>
                  <a:gd name="T33" fmla="*/ 212178 h 5800"/>
                  <a:gd name="T34" fmla="*/ 763314 w 3535"/>
                  <a:gd name="T35" fmla="*/ 146816 h 5800"/>
                  <a:gd name="T36" fmla="*/ 717660 w 3535"/>
                  <a:gd name="T37" fmla="*/ 92622 h 5800"/>
                  <a:gd name="T38" fmla="*/ 673319 w 3535"/>
                  <a:gd name="T39" fmla="*/ 50253 h 5800"/>
                  <a:gd name="T40" fmla="*/ 632592 w 3535"/>
                  <a:gd name="T41" fmla="*/ 20035 h 5800"/>
                  <a:gd name="T42" fmla="*/ 608943 w 3535"/>
                  <a:gd name="T43" fmla="*/ 7226 h 5800"/>
                  <a:gd name="T44" fmla="*/ 593835 w 3535"/>
                  <a:gd name="T45" fmla="*/ 1971 h 5800"/>
                  <a:gd name="T46" fmla="*/ 580697 w 3535"/>
                  <a:gd name="T47" fmla="*/ 0 h 5800"/>
                  <a:gd name="T48" fmla="*/ 572486 w 3535"/>
                  <a:gd name="T49" fmla="*/ 657 h 5800"/>
                  <a:gd name="T50" fmla="*/ 558034 w 3535"/>
                  <a:gd name="T51" fmla="*/ 5255 h 5800"/>
                  <a:gd name="T52" fmla="*/ 541283 w 3535"/>
                  <a:gd name="T53" fmla="*/ 12809 h 5800"/>
                  <a:gd name="T54" fmla="*/ 502526 w 3535"/>
                  <a:gd name="T55" fmla="*/ 38428 h 5800"/>
                  <a:gd name="T56" fmla="*/ 459171 w 3535"/>
                  <a:gd name="T57" fmla="*/ 77185 h 5800"/>
                  <a:gd name="T58" fmla="*/ 413517 w 3535"/>
                  <a:gd name="T59" fmla="*/ 127438 h 5800"/>
                  <a:gd name="T60" fmla="*/ 368191 w 3535"/>
                  <a:gd name="T61" fmla="*/ 189515 h 5800"/>
                  <a:gd name="T62" fmla="*/ 332390 w 3535"/>
                  <a:gd name="T63" fmla="*/ 248635 h 5800"/>
                  <a:gd name="T64" fmla="*/ 312026 w 3535"/>
                  <a:gd name="T65" fmla="*/ 287721 h 5800"/>
                  <a:gd name="T66" fmla="*/ 293633 w 3535"/>
                  <a:gd name="T67" fmla="*/ 328777 h 5800"/>
                  <a:gd name="T68" fmla="*/ 277210 w 3535"/>
                  <a:gd name="T69" fmla="*/ 371803 h 5800"/>
                  <a:gd name="T70" fmla="*/ 263087 w 3535"/>
                  <a:gd name="T71" fmla="*/ 417458 h 5800"/>
                  <a:gd name="T72" fmla="*/ 250935 w 3535"/>
                  <a:gd name="T73" fmla="*/ 465083 h 5800"/>
                  <a:gd name="T74" fmla="*/ 242066 w 3535"/>
                  <a:gd name="T75" fmla="*/ 514350 h 5800"/>
                  <a:gd name="T76" fmla="*/ 236483 w 3535"/>
                  <a:gd name="T77" fmla="*/ 565588 h 5800"/>
                  <a:gd name="T78" fmla="*/ 233855 w 3535"/>
                  <a:gd name="T79" fmla="*/ 618468 h 5800"/>
                  <a:gd name="T80" fmla="*/ 235169 w 3535"/>
                  <a:gd name="T81" fmla="*/ 672662 h 5800"/>
                  <a:gd name="T82" fmla="*/ 241410 w 3535"/>
                  <a:gd name="T83" fmla="*/ 734739 h 5800"/>
                  <a:gd name="T84" fmla="*/ 256190 w 3535"/>
                  <a:gd name="T85" fmla="*/ 834259 h 5800"/>
                  <a:gd name="T86" fmla="*/ 277867 w 3535"/>
                  <a:gd name="T87" fmla="*/ 938048 h 5800"/>
                  <a:gd name="T88" fmla="*/ 304143 w 3535"/>
                  <a:gd name="T89" fmla="*/ 1043152 h 5800"/>
                  <a:gd name="T90" fmla="*/ 333047 w 3535"/>
                  <a:gd name="T91" fmla="*/ 1146284 h 5800"/>
                  <a:gd name="T92" fmla="*/ 132693 w 3535"/>
                  <a:gd name="T93" fmla="*/ 1156466 h 5800"/>
                  <a:gd name="T94" fmla="*/ 580697 w 3535"/>
                  <a:gd name="T95" fmla="*/ 1905000 h 58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535" h="5800">
                    <a:moveTo>
                      <a:pt x="2174" y="4724"/>
                    </a:moveTo>
                    <a:lnTo>
                      <a:pt x="3535" y="5397"/>
                    </a:lnTo>
                    <a:lnTo>
                      <a:pt x="3133" y="3521"/>
                    </a:lnTo>
                    <a:lnTo>
                      <a:pt x="2462" y="3691"/>
                    </a:lnTo>
                    <a:lnTo>
                      <a:pt x="2492" y="3591"/>
                    </a:lnTo>
                    <a:lnTo>
                      <a:pt x="2523" y="3490"/>
                    </a:lnTo>
                    <a:lnTo>
                      <a:pt x="2552" y="3385"/>
                    </a:lnTo>
                    <a:lnTo>
                      <a:pt x="2582" y="3281"/>
                    </a:lnTo>
                    <a:lnTo>
                      <a:pt x="2611" y="3176"/>
                    </a:lnTo>
                    <a:lnTo>
                      <a:pt x="2638" y="3069"/>
                    </a:lnTo>
                    <a:lnTo>
                      <a:pt x="2665" y="2962"/>
                    </a:lnTo>
                    <a:lnTo>
                      <a:pt x="2691" y="2856"/>
                    </a:lnTo>
                    <a:lnTo>
                      <a:pt x="2714" y="2749"/>
                    </a:lnTo>
                    <a:lnTo>
                      <a:pt x="2736" y="2644"/>
                    </a:lnTo>
                    <a:lnTo>
                      <a:pt x="2757" y="2540"/>
                    </a:lnTo>
                    <a:lnTo>
                      <a:pt x="2774" y="2437"/>
                    </a:lnTo>
                    <a:lnTo>
                      <a:pt x="2790" y="2336"/>
                    </a:lnTo>
                    <a:lnTo>
                      <a:pt x="2802" y="2237"/>
                    </a:lnTo>
                    <a:lnTo>
                      <a:pt x="2813" y="2141"/>
                    </a:lnTo>
                    <a:lnTo>
                      <a:pt x="2821" y="2048"/>
                    </a:lnTo>
                    <a:lnTo>
                      <a:pt x="2823" y="1992"/>
                    </a:lnTo>
                    <a:lnTo>
                      <a:pt x="2824" y="1936"/>
                    </a:lnTo>
                    <a:lnTo>
                      <a:pt x="2824" y="1883"/>
                    </a:lnTo>
                    <a:lnTo>
                      <a:pt x="2823" y="1829"/>
                    </a:lnTo>
                    <a:lnTo>
                      <a:pt x="2821" y="1775"/>
                    </a:lnTo>
                    <a:lnTo>
                      <a:pt x="2817" y="1722"/>
                    </a:lnTo>
                    <a:lnTo>
                      <a:pt x="2813" y="1669"/>
                    </a:lnTo>
                    <a:lnTo>
                      <a:pt x="2807" y="1618"/>
                    </a:lnTo>
                    <a:lnTo>
                      <a:pt x="2800" y="1566"/>
                    </a:lnTo>
                    <a:lnTo>
                      <a:pt x="2791" y="1515"/>
                    </a:lnTo>
                    <a:lnTo>
                      <a:pt x="2783" y="1466"/>
                    </a:lnTo>
                    <a:lnTo>
                      <a:pt x="2773" y="1416"/>
                    </a:lnTo>
                    <a:lnTo>
                      <a:pt x="2762" y="1367"/>
                    </a:lnTo>
                    <a:lnTo>
                      <a:pt x="2750" y="1319"/>
                    </a:lnTo>
                    <a:lnTo>
                      <a:pt x="2736" y="1271"/>
                    </a:lnTo>
                    <a:lnTo>
                      <a:pt x="2723" y="1224"/>
                    </a:lnTo>
                    <a:lnTo>
                      <a:pt x="2708" y="1179"/>
                    </a:lnTo>
                    <a:lnTo>
                      <a:pt x="2693" y="1132"/>
                    </a:lnTo>
                    <a:lnTo>
                      <a:pt x="2677" y="1088"/>
                    </a:lnTo>
                    <a:lnTo>
                      <a:pt x="2660" y="1044"/>
                    </a:lnTo>
                    <a:lnTo>
                      <a:pt x="2643" y="1001"/>
                    </a:lnTo>
                    <a:lnTo>
                      <a:pt x="2625" y="958"/>
                    </a:lnTo>
                    <a:lnTo>
                      <a:pt x="2606" y="917"/>
                    </a:lnTo>
                    <a:lnTo>
                      <a:pt x="2587" y="876"/>
                    </a:lnTo>
                    <a:lnTo>
                      <a:pt x="2567" y="836"/>
                    </a:lnTo>
                    <a:lnTo>
                      <a:pt x="2546" y="797"/>
                    </a:lnTo>
                    <a:lnTo>
                      <a:pt x="2525" y="757"/>
                    </a:lnTo>
                    <a:lnTo>
                      <a:pt x="2505" y="719"/>
                    </a:lnTo>
                    <a:lnTo>
                      <a:pt x="2462" y="646"/>
                    </a:lnTo>
                    <a:lnTo>
                      <a:pt x="2416" y="577"/>
                    </a:lnTo>
                    <a:lnTo>
                      <a:pt x="2371" y="511"/>
                    </a:lnTo>
                    <a:lnTo>
                      <a:pt x="2324" y="447"/>
                    </a:lnTo>
                    <a:lnTo>
                      <a:pt x="2278" y="388"/>
                    </a:lnTo>
                    <a:lnTo>
                      <a:pt x="2231" y="333"/>
                    </a:lnTo>
                    <a:lnTo>
                      <a:pt x="2185" y="282"/>
                    </a:lnTo>
                    <a:lnTo>
                      <a:pt x="2139" y="235"/>
                    </a:lnTo>
                    <a:lnTo>
                      <a:pt x="2094" y="191"/>
                    </a:lnTo>
                    <a:lnTo>
                      <a:pt x="2050" y="153"/>
                    </a:lnTo>
                    <a:lnTo>
                      <a:pt x="2007" y="117"/>
                    </a:lnTo>
                    <a:lnTo>
                      <a:pt x="1965" y="87"/>
                    </a:lnTo>
                    <a:lnTo>
                      <a:pt x="1926" y="61"/>
                    </a:lnTo>
                    <a:lnTo>
                      <a:pt x="1889" y="39"/>
                    </a:lnTo>
                    <a:lnTo>
                      <a:pt x="1871" y="30"/>
                    </a:lnTo>
                    <a:lnTo>
                      <a:pt x="1854" y="22"/>
                    </a:lnTo>
                    <a:lnTo>
                      <a:pt x="1838" y="16"/>
                    </a:lnTo>
                    <a:lnTo>
                      <a:pt x="1823" y="10"/>
                    </a:lnTo>
                    <a:lnTo>
                      <a:pt x="1808" y="6"/>
                    </a:lnTo>
                    <a:lnTo>
                      <a:pt x="1794" y="2"/>
                    </a:lnTo>
                    <a:lnTo>
                      <a:pt x="1780" y="1"/>
                    </a:lnTo>
                    <a:lnTo>
                      <a:pt x="1768" y="0"/>
                    </a:lnTo>
                    <a:lnTo>
                      <a:pt x="1757" y="1"/>
                    </a:lnTo>
                    <a:lnTo>
                      <a:pt x="1743" y="2"/>
                    </a:lnTo>
                    <a:lnTo>
                      <a:pt x="1729" y="6"/>
                    </a:lnTo>
                    <a:lnTo>
                      <a:pt x="1714" y="10"/>
                    </a:lnTo>
                    <a:lnTo>
                      <a:pt x="1699" y="16"/>
                    </a:lnTo>
                    <a:lnTo>
                      <a:pt x="1682" y="22"/>
                    </a:lnTo>
                    <a:lnTo>
                      <a:pt x="1666" y="30"/>
                    </a:lnTo>
                    <a:lnTo>
                      <a:pt x="1648" y="39"/>
                    </a:lnTo>
                    <a:lnTo>
                      <a:pt x="1611" y="61"/>
                    </a:lnTo>
                    <a:lnTo>
                      <a:pt x="1572" y="87"/>
                    </a:lnTo>
                    <a:lnTo>
                      <a:pt x="1530" y="117"/>
                    </a:lnTo>
                    <a:lnTo>
                      <a:pt x="1487" y="153"/>
                    </a:lnTo>
                    <a:lnTo>
                      <a:pt x="1443" y="191"/>
                    </a:lnTo>
                    <a:lnTo>
                      <a:pt x="1398" y="235"/>
                    </a:lnTo>
                    <a:lnTo>
                      <a:pt x="1352" y="282"/>
                    </a:lnTo>
                    <a:lnTo>
                      <a:pt x="1306" y="333"/>
                    </a:lnTo>
                    <a:lnTo>
                      <a:pt x="1259" y="388"/>
                    </a:lnTo>
                    <a:lnTo>
                      <a:pt x="1213" y="447"/>
                    </a:lnTo>
                    <a:lnTo>
                      <a:pt x="1166" y="511"/>
                    </a:lnTo>
                    <a:lnTo>
                      <a:pt x="1121" y="577"/>
                    </a:lnTo>
                    <a:lnTo>
                      <a:pt x="1075" y="646"/>
                    </a:lnTo>
                    <a:lnTo>
                      <a:pt x="1032" y="719"/>
                    </a:lnTo>
                    <a:lnTo>
                      <a:pt x="1012" y="757"/>
                    </a:lnTo>
                    <a:lnTo>
                      <a:pt x="991" y="797"/>
                    </a:lnTo>
                    <a:lnTo>
                      <a:pt x="970" y="836"/>
                    </a:lnTo>
                    <a:lnTo>
                      <a:pt x="950" y="876"/>
                    </a:lnTo>
                    <a:lnTo>
                      <a:pt x="931" y="917"/>
                    </a:lnTo>
                    <a:lnTo>
                      <a:pt x="912" y="958"/>
                    </a:lnTo>
                    <a:lnTo>
                      <a:pt x="894" y="1001"/>
                    </a:lnTo>
                    <a:lnTo>
                      <a:pt x="877" y="1044"/>
                    </a:lnTo>
                    <a:lnTo>
                      <a:pt x="860" y="1088"/>
                    </a:lnTo>
                    <a:lnTo>
                      <a:pt x="844" y="1132"/>
                    </a:lnTo>
                    <a:lnTo>
                      <a:pt x="829" y="1179"/>
                    </a:lnTo>
                    <a:lnTo>
                      <a:pt x="814" y="1224"/>
                    </a:lnTo>
                    <a:lnTo>
                      <a:pt x="801" y="1271"/>
                    </a:lnTo>
                    <a:lnTo>
                      <a:pt x="787" y="1319"/>
                    </a:lnTo>
                    <a:lnTo>
                      <a:pt x="775" y="1367"/>
                    </a:lnTo>
                    <a:lnTo>
                      <a:pt x="764" y="1416"/>
                    </a:lnTo>
                    <a:lnTo>
                      <a:pt x="754" y="1466"/>
                    </a:lnTo>
                    <a:lnTo>
                      <a:pt x="746" y="1515"/>
                    </a:lnTo>
                    <a:lnTo>
                      <a:pt x="737" y="1566"/>
                    </a:lnTo>
                    <a:lnTo>
                      <a:pt x="730" y="1618"/>
                    </a:lnTo>
                    <a:lnTo>
                      <a:pt x="723" y="1669"/>
                    </a:lnTo>
                    <a:lnTo>
                      <a:pt x="720" y="1722"/>
                    </a:lnTo>
                    <a:lnTo>
                      <a:pt x="716" y="1775"/>
                    </a:lnTo>
                    <a:lnTo>
                      <a:pt x="714" y="1829"/>
                    </a:lnTo>
                    <a:lnTo>
                      <a:pt x="712" y="1883"/>
                    </a:lnTo>
                    <a:lnTo>
                      <a:pt x="712" y="1936"/>
                    </a:lnTo>
                    <a:lnTo>
                      <a:pt x="714" y="1992"/>
                    </a:lnTo>
                    <a:lnTo>
                      <a:pt x="716" y="2048"/>
                    </a:lnTo>
                    <a:lnTo>
                      <a:pt x="723" y="2141"/>
                    </a:lnTo>
                    <a:lnTo>
                      <a:pt x="735" y="2237"/>
                    </a:lnTo>
                    <a:lnTo>
                      <a:pt x="747" y="2336"/>
                    </a:lnTo>
                    <a:lnTo>
                      <a:pt x="763" y="2437"/>
                    </a:lnTo>
                    <a:lnTo>
                      <a:pt x="780" y="2540"/>
                    </a:lnTo>
                    <a:lnTo>
                      <a:pt x="801" y="2644"/>
                    </a:lnTo>
                    <a:lnTo>
                      <a:pt x="823" y="2749"/>
                    </a:lnTo>
                    <a:lnTo>
                      <a:pt x="846" y="2856"/>
                    </a:lnTo>
                    <a:lnTo>
                      <a:pt x="872" y="2962"/>
                    </a:lnTo>
                    <a:lnTo>
                      <a:pt x="899" y="3069"/>
                    </a:lnTo>
                    <a:lnTo>
                      <a:pt x="926" y="3176"/>
                    </a:lnTo>
                    <a:lnTo>
                      <a:pt x="955" y="3281"/>
                    </a:lnTo>
                    <a:lnTo>
                      <a:pt x="985" y="3385"/>
                    </a:lnTo>
                    <a:lnTo>
                      <a:pt x="1014" y="3490"/>
                    </a:lnTo>
                    <a:lnTo>
                      <a:pt x="1045" y="3591"/>
                    </a:lnTo>
                    <a:lnTo>
                      <a:pt x="1075" y="3691"/>
                    </a:lnTo>
                    <a:lnTo>
                      <a:pt x="404" y="3521"/>
                    </a:lnTo>
                    <a:lnTo>
                      <a:pt x="0" y="5397"/>
                    </a:lnTo>
                    <a:lnTo>
                      <a:pt x="1362" y="4724"/>
                    </a:lnTo>
                    <a:lnTo>
                      <a:pt x="1768" y="5800"/>
                    </a:lnTo>
                    <a:lnTo>
                      <a:pt x="2174" y="4724"/>
                    </a:lnTo>
                    <a:close/>
                  </a:path>
                </a:pathLst>
              </a:custGeom>
              <a:solidFill>
                <a:srgbClr val="124062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任意多边形 30"/>
              <p:cNvSpPr/>
              <p:nvPr/>
            </p:nvSpPr>
            <p:spPr>
              <a:xfrm>
                <a:off x="9922624" y="2891833"/>
                <a:ext cx="504350" cy="3308383"/>
              </a:xfrm>
              <a:custGeom>
                <a:avLst/>
                <a:gdLst>
                  <a:gd name="connsiteX0" fmla="*/ 243936 w 504350"/>
                  <a:gd name="connsiteY0" fmla="*/ 0 h 3308383"/>
                  <a:gd name="connsiteX1" fmla="*/ 260414 w 504350"/>
                  <a:gd name="connsiteY1" fmla="*/ 0 h 3308383"/>
                  <a:gd name="connsiteX2" fmla="*/ 263584 w 504350"/>
                  <a:gd name="connsiteY2" fmla="*/ 338513 h 3308383"/>
                  <a:gd name="connsiteX3" fmla="*/ 296771 w 504350"/>
                  <a:gd name="connsiteY3" fmla="*/ 1250864 h 3308383"/>
                  <a:gd name="connsiteX4" fmla="*/ 480386 w 504350"/>
                  <a:gd name="connsiteY4" fmla="*/ 3188542 h 3308383"/>
                  <a:gd name="connsiteX5" fmla="*/ 504350 w 504350"/>
                  <a:gd name="connsiteY5" fmla="*/ 3308383 h 3308383"/>
                  <a:gd name="connsiteX6" fmla="*/ 0 w 504350"/>
                  <a:gd name="connsiteY6" fmla="*/ 3308383 h 3308383"/>
                  <a:gd name="connsiteX7" fmla="*/ 23964 w 504350"/>
                  <a:gd name="connsiteY7" fmla="*/ 3188542 h 3308383"/>
                  <a:gd name="connsiteX8" fmla="*/ 207580 w 504350"/>
                  <a:gd name="connsiteY8" fmla="*/ 1250864 h 3308383"/>
                  <a:gd name="connsiteX9" fmla="*/ 240766 w 504350"/>
                  <a:gd name="connsiteY9" fmla="*/ 338513 h 3308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4350" h="3308383">
                    <a:moveTo>
                      <a:pt x="243936" y="0"/>
                    </a:moveTo>
                    <a:lnTo>
                      <a:pt x="260414" y="0"/>
                    </a:lnTo>
                    <a:lnTo>
                      <a:pt x="263584" y="338513"/>
                    </a:lnTo>
                    <a:cubicBezTo>
                      <a:pt x="268875" y="619190"/>
                      <a:pt x="279825" y="927510"/>
                      <a:pt x="296771" y="1250864"/>
                    </a:cubicBezTo>
                    <a:cubicBezTo>
                      <a:pt x="339136" y="2059247"/>
                      <a:pt x="408953" y="2770268"/>
                      <a:pt x="480386" y="3188542"/>
                    </a:cubicBezTo>
                    <a:lnTo>
                      <a:pt x="504350" y="3308383"/>
                    </a:lnTo>
                    <a:lnTo>
                      <a:pt x="0" y="3308383"/>
                    </a:lnTo>
                    <a:lnTo>
                      <a:pt x="23964" y="3188542"/>
                    </a:lnTo>
                    <a:cubicBezTo>
                      <a:pt x="95398" y="2770268"/>
                      <a:pt x="165214" y="2059247"/>
                      <a:pt x="207580" y="1250864"/>
                    </a:cubicBezTo>
                    <a:cubicBezTo>
                      <a:pt x="224526" y="927510"/>
                      <a:pt x="235476" y="619190"/>
                      <a:pt x="240766" y="33851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24062">
                      <a:alpha val="0"/>
                    </a:srgbClr>
                  </a:gs>
                  <a:gs pos="100000">
                    <a:srgbClr val="124062"/>
                  </a:gs>
                </a:gsLst>
                <a:lin ang="16200000" scaled="1"/>
                <a:tileRect/>
              </a:gradFill>
              <a:ln w="19050">
                <a:noFill/>
              </a:ln>
              <a:effectLst>
                <a:outerShdw blurRad="419100" dist="25400" dir="2700000" sx="90000" sy="9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2012315" y="449580"/>
            <a:ext cx="7102475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20000"/>
              </a:lnSpc>
            </a:pPr>
            <a:r>
              <a:rPr lang="en-US" altLang="zh-CN" sz="2400"/>
              <a:t>4. </a:t>
            </a:r>
            <a:r>
              <a:rPr lang="zh-CN" altLang="en-US" sz="2400"/>
              <a:t>找到相关方向的工作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065" y="1276985"/>
            <a:ext cx="2642870" cy="54940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685" y="1276985"/>
            <a:ext cx="2618105" cy="544322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084580" y="1202055"/>
            <a:ext cx="9699625" cy="4963160"/>
            <a:chOff x="1629" y="2145"/>
            <a:chExt cx="10852" cy="5402"/>
          </a:xfrm>
        </p:grpSpPr>
        <p:sp>
          <p:nvSpPr>
            <p:cNvPr id="10" name="椭圆 9"/>
            <p:cNvSpPr/>
            <p:nvPr/>
          </p:nvSpPr>
          <p:spPr>
            <a:xfrm>
              <a:off x="1629" y="2145"/>
              <a:ext cx="1013" cy="1013"/>
            </a:xfrm>
            <a:prstGeom prst="ellipse">
              <a:avLst/>
            </a:prstGeom>
            <a:solidFill>
              <a:srgbClr val="124062"/>
            </a:solidFill>
            <a:ln w="25400">
              <a:noFill/>
            </a:ln>
            <a:effectLst>
              <a:outerShdw blurRad="177800" dist="38100" dir="5400000" sx="90000" sy="-19000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300">
                <a:solidFill>
                  <a:srgbClr val="FEFABC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207"/>
            <p:cNvSpPr>
              <a:spLocks noEditPoints="1"/>
            </p:cNvSpPr>
            <p:nvPr/>
          </p:nvSpPr>
          <p:spPr bwMode="auto">
            <a:xfrm>
              <a:off x="1899" y="2448"/>
              <a:ext cx="465" cy="407"/>
            </a:xfrm>
            <a:custGeom>
              <a:avLst/>
              <a:gdLst>
                <a:gd name="T0" fmla="*/ 112 w 128"/>
                <a:gd name="T1" fmla="*/ 60 h 112"/>
                <a:gd name="T2" fmla="*/ 104 w 128"/>
                <a:gd name="T3" fmla="*/ 60 h 112"/>
                <a:gd name="T4" fmla="*/ 104 w 128"/>
                <a:gd name="T5" fmla="*/ 16 h 112"/>
                <a:gd name="T6" fmla="*/ 88 w 128"/>
                <a:gd name="T7" fmla="*/ 0 h 112"/>
                <a:gd name="T8" fmla="*/ 40 w 128"/>
                <a:gd name="T9" fmla="*/ 0 h 112"/>
                <a:gd name="T10" fmla="*/ 24 w 128"/>
                <a:gd name="T11" fmla="*/ 16 h 112"/>
                <a:gd name="T12" fmla="*/ 24 w 128"/>
                <a:gd name="T13" fmla="*/ 52 h 112"/>
                <a:gd name="T14" fmla="*/ 24 w 128"/>
                <a:gd name="T15" fmla="*/ 56 h 112"/>
                <a:gd name="T16" fmla="*/ 24 w 128"/>
                <a:gd name="T17" fmla="*/ 56 h 112"/>
                <a:gd name="T18" fmla="*/ 24 w 128"/>
                <a:gd name="T19" fmla="*/ 60 h 112"/>
                <a:gd name="T20" fmla="*/ 16 w 128"/>
                <a:gd name="T21" fmla="*/ 60 h 112"/>
                <a:gd name="T22" fmla="*/ 0 w 128"/>
                <a:gd name="T23" fmla="*/ 76 h 112"/>
                <a:gd name="T24" fmla="*/ 0 w 128"/>
                <a:gd name="T25" fmla="*/ 84 h 112"/>
                <a:gd name="T26" fmla="*/ 16 w 128"/>
                <a:gd name="T27" fmla="*/ 100 h 112"/>
                <a:gd name="T28" fmla="*/ 25 w 128"/>
                <a:gd name="T29" fmla="*/ 100 h 112"/>
                <a:gd name="T30" fmla="*/ 40 w 128"/>
                <a:gd name="T31" fmla="*/ 112 h 112"/>
                <a:gd name="T32" fmla="*/ 88 w 128"/>
                <a:gd name="T33" fmla="*/ 112 h 112"/>
                <a:gd name="T34" fmla="*/ 103 w 128"/>
                <a:gd name="T35" fmla="*/ 100 h 112"/>
                <a:gd name="T36" fmla="*/ 112 w 128"/>
                <a:gd name="T37" fmla="*/ 100 h 112"/>
                <a:gd name="T38" fmla="*/ 128 w 128"/>
                <a:gd name="T39" fmla="*/ 84 h 112"/>
                <a:gd name="T40" fmla="*/ 128 w 128"/>
                <a:gd name="T41" fmla="*/ 76 h 112"/>
                <a:gd name="T42" fmla="*/ 112 w 128"/>
                <a:gd name="T43" fmla="*/ 60 h 112"/>
                <a:gd name="T44" fmla="*/ 32 w 128"/>
                <a:gd name="T45" fmla="*/ 16 h 112"/>
                <a:gd name="T46" fmla="*/ 40 w 128"/>
                <a:gd name="T47" fmla="*/ 8 h 112"/>
                <a:gd name="T48" fmla="*/ 88 w 128"/>
                <a:gd name="T49" fmla="*/ 8 h 112"/>
                <a:gd name="T50" fmla="*/ 96 w 128"/>
                <a:gd name="T51" fmla="*/ 16 h 112"/>
                <a:gd name="T52" fmla="*/ 96 w 128"/>
                <a:gd name="T53" fmla="*/ 60 h 112"/>
                <a:gd name="T54" fmla="*/ 32 w 128"/>
                <a:gd name="T55" fmla="*/ 60 h 112"/>
                <a:gd name="T56" fmla="*/ 32 w 128"/>
                <a:gd name="T57" fmla="*/ 16 h 112"/>
                <a:gd name="T58" fmla="*/ 88 w 128"/>
                <a:gd name="T59" fmla="*/ 104 h 112"/>
                <a:gd name="T60" fmla="*/ 40 w 128"/>
                <a:gd name="T61" fmla="*/ 104 h 112"/>
                <a:gd name="T62" fmla="*/ 32 w 128"/>
                <a:gd name="T63" fmla="*/ 96 h 112"/>
                <a:gd name="T64" fmla="*/ 40 w 128"/>
                <a:gd name="T65" fmla="*/ 88 h 112"/>
                <a:gd name="T66" fmla="*/ 88 w 128"/>
                <a:gd name="T67" fmla="*/ 88 h 112"/>
                <a:gd name="T68" fmla="*/ 96 w 128"/>
                <a:gd name="T69" fmla="*/ 96 h 112"/>
                <a:gd name="T70" fmla="*/ 88 w 128"/>
                <a:gd name="T71" fmla="*/ 104 h 112"/>
                <a:gd name="T72" fmla="*/ 120 w 128"/>
                <a:gd name="T73" fmla="*/ 84 h 112"/>
                <a:gd name="T74" fmla="*/ 112 w 128"/>
                <a:gd name="T75" fmla="*/ 92 h 112"/>
                <a:gd name="T76" fmla="*/ 103 w 128"/>
                <a:gd name="T77" fmla="*/ 92 h 112"/>
                <a:gd name="T78" fmla="*/ 88 w 128"/>
                <a:gd name="T79" fmla="*/ 80 h 112"/>
                <a:gd name="T80" fmla="*/ 40 w 128"/>
                <a:gd name="T81" fmla="*/ 80 h 112"/>
                <a:gd name="T82" fmla="*/ 25 w 128"/>
                <a:gd name="T83" fmla="*/ 92 h 112"/>
                <a:gd name="T84" fmla="*/ 16 w 128"/>
                <a:gd name="T85" fmla="*/ 92 h 112"/>
                <a:gd name="T86" fmla="*/ 8 w 128"/>
                <a:gd name="T87" fmla="*/ 84 h 112"/>
                <a:gd name="T88" fmla="*/ 8 w 128"/>
                <a:gd name="T89" fmla="*/ 76 h 112"/>
                <a:gd name="T90" fmla="*/ 16 w 128"/>
                <a:gd name="T91" fmla="*/ 68 h 112"/>
                <a:gd name="T92" fmla="*/ 112 w 128"/>
                <a:gd name="T93" fmla="*/ 68 h 112"/>
                <a:gd name="T94" fmla="*/ 120 w 128"/>
                <a:gd name="T95" fmla="*/ 76 h 112"/>
                <a:gd name="T96" fmla="*/ 120 w 128"/>
                <a:gd name="T97" fmla="*/ 8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112">
                  <a:moveTo>
                    <a:pt x="112" y="60"/>
                  </a:moveTo>
                  <a:cubicBezTo>
                    <a:pt x="104" y="60"/>
                    <a:pt x="104" y="60"/>
                    <a:pt x="104" y="60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7"/>
                    <a:pt x="97" y="0"/>
                    <a:pt x="88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1" y="0"/>
                    <a:pt x="24" y="7"/>
                    <a:pt x="24" y="16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5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7"/>
                    <a:pt x="24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7" y="60"/>
                    <a:pt x="0" y="67"/>
                    <a:pt x="0" y="7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3"/>
                    <a:pt x="7" y="100"/>
                    <a:pt x="16" y="100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6" y="107"/>
                    <a:pt x="33" y="112"/>
                    <a:pt x="40" y="112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5" y="112"/>
                    <a:pt x="102" y="107"/>
                    <a:pt x="103" y="100"/>
                  </a:cubicBezTo>
                  <a:cubicBezTo>
                    <a:pt x="112" y="100"/>
                    <a:pt x="112" y="100"/>
                    <a:pt x="112" y="100"/>
                  </a:cubicBezTo>
                  <a:cubicBezTo>
                    <a:pt x="121" y="100"/>
                    <a:pt x="128" y="93"/>
                    <a:pt x="128" y="84"/>
                  </a:cubicBezTo>
                  <a:cubicBezTo>
                    <a:pt x="128" y="76"/>
                    <a:pt x="128" y="76"/>
                    <a:pt x="128" y="76"/>
                  </a:cubicBezTo>
                  <a:cubicBezTo>
                    <a:pt x="128" y="67"/>
                    <a:pt x="121" y="60"/>
                    <a:pt x="112" y="60"/>
                  </a:cubicBezTo>
                  <a:close/>
                  <a:moveTo>
                    <a:pt x="32" y="16"/>
                  </a:moveTo>
                  <a:cubicBezTo>
                    <a:pt x="32" y="12"/>
                    <a:pt x="36" y="8"/>
                    <a:pt x="40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92" y="8"/>
                    <a:pt x="96" y="12"/>
                    <a:pt x="96" y="16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32" y="60"/>
                    <a:pt x="32" y="60"/>
                    <a:pt x="32" y="60"/>
                  </a:cubicBezTo>
                  <a:lnTo>
                    <a:pt x="32" y="16"/>
                  </a:lnTo>
                  <a:close/>
                  <a:moveTo>
                    <a:pt x="88" y="104"/>
                  </a:moveTo>
                  <a:cubicBezTo>
                    <a:pt x="40" y="104"/>
                    <a:pt x="40" y="104"/>
                    <a:pt x="40" y="104"/>
                  </a:cubicBezTo>
                  <a:cubicBezTo>
                    <a:pt x="36" y="104"/>
                    <a:pt x="32" y="100"/>
                    <a:pt x="32" y="96"/>
                  </a:cubicBezTo>
                  <a:cubicBezTo>
                    <a:pt x="32" y="92"/>
                    <a:pt x="36" y="88"/>
                    <a:pt x="40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92" y="88"/>
                    <a:pt x="96" y="92"/>
                    <a:pt x="96" y="96"/>
                  </a:cubicBezTo>
                  <a:cubicBezTo>
                    <a:pt x="96" y="100"/>
                    <a:pt x="92" y="104"/>
                    <a:pt x="88" y="104"/>
                  </a:cubicBezTo>
                  <a:close/>
                  <a:moveTo>
                    <a:pt x="120" y="84"/>
                  </a:moveTo>
                  <a:cubicBezTo>
                    <a:pt x="120" y="88"/>
                    <a:pt x="116" y="92"/>
                    <a:pt x="11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2" y="85"/>
                    <a:pt x="95" y="80"/>
                    <a:pt x="88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3" y="80"/>
                    <a:pt x="26" y="85"/>
                    <a:pt x="25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2" y="92"/>
                    <a:pt x="8" y="88"/>
                    <a:pt x="8" y="8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2"/>
                    <a:pt x="12" y="68"/>
                    <a:pt x="16" y="68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6" y="68"/>
                    <a:pt x="120" y="72"/>
                    <a:pt x="120" y="76"/>
                  </a:cubicBezTo>
                  <a:lnTo>
                    <a:pt x="120" y="84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1704" y="2365"/>
              <a:ext cx="777" cy="5182"/>
              <a:chOff x="9846542" y="1813000"/>
              <a:chExt cx="658088" cy="4387216"/>
            </a:xfrm>
          </p:grpSpPr>
          <p:sp>
            <p:nvSpPr>
              <p:cNvPr id="13" name="KSO_Shape"/>
              <p:cNvSpPr/>
              <p:nvPr/>
            </p:nvSpPr>
            <p:spPr bwMode="auto">
              <a:xfrm>
                <a:off x="9846542" y="1813000"/>
                <a:ext cx="658088" cy="1078832"/>
              </a:xfrm>
              <a:custGeom>
                <a:avLst/>
                <a:gdLst>
                  <a:gd name="T0" fmla="*/ 1029029 w 3535"/>
                  <a:gd name="T1" fmla="*/ 1156466 h 5800"/>
                  <a:gd name="T2" fmla="*/ 818493 w 3535"/>
                  <a:gd name="T3" fmla="*/ 1179458 h 5800"/>
                  <a:gd name="T4" fmla="*/ 848054 w 3535"/>
                  <a:gd name="T5" fmla="*/ 1077639 h 5800"/>
                  <a:gd name="T6" fmla="*/ 875315 w 3535"/>
                  <a:gd name="T7" fmla="*/ 972864 h 5800"/>
                  <a:gd name="T8" fmla="*/ 898635 w 3535"/>
                  <a:gd name="T9" fmla="*/ 868417 h 5800"/>
                  <a:gd name="T10" fmla="*/ 916371 w 3535"/>
                  <a:gd name="T11" fmla="*/ 767255 h 5800"/>
                  <a:gd name="T12" fmla="*/ 926553 w 3535"/>
                  <a:gd name="T13" fmla="*/ 672662 h 5800"/>
                  <a:gd name="T14" fmla="*/ 927538 w 3535"/>
                  <a:gd name="T15" fmla="*/ 635876 h 5800"/>
                  <a:gd name="T16" fmla="*/ 926553 w 3535"/>
                  <a:gd name="T17" fmla="*/ 582996 h 5800"/>
                  <a:gd name="T18" fmla="*/ 921955 w 3535"/>
                  <a:gd name="T19" fmla="*/ 531429 h 5800"/>
                  <a:gd name="T20" fmla="*/ 914072 w 3535"/>
                  <a:gd name="T21" fmla="*/ 481505 h 5800"/>
                  <a:gd name="T22" fmla="*/ 903233 w 3535"/>
                  <a:gd name="T23" fmla="*/ 433223 h 5800"/>
                  <a:gd name="T24" fmla="*/ 889438 w 3535"/>
                  <a:gd name="T25" fmla="*/ 387241 h 5800"/>
                  <a:gd name="T26" fmla="*/ 873673 w 3535"/>
                  <a:gd name="T27" fmla="*/ 342900 h 5800"/>
                  <a:gd name="T28" fmla="*/ 855936 w 3535"/>
                  <a:gd name="T29" fmla="*/ 301187 h 5800"/>
                  <a:gd name="T30" fmla="*/ 836230 w 3535"/>
                  <a:gd name="T31" fmla="*/ 261773 h 5800"/>
                  <a:gd name="T32" fmla="*/ 808640 w 3535"/>
                  <a:gd name="T33" fmla="*/ 212178 h 5800"/>
                  <a:gd name="T34" fmla="*/ 763314 w 3535"/>
                  <a:gd name="T35" fmla="*/ 146816 h 5800"/>
                  <a:gd name="T36" fmla="*/ 717660 w 3535"/>
                  <a:gd name="T37" fmla="*/ 92622 h 5800"/>
                  <a:gd name="T38" fmla="*/ 673319 w 3535"/>
                  <a:gd name="T39" fmla="*/ 50253 h 5800"/>
                  <a:gd name="T40" fmla="*/ 632592 w 3535"/>
                  <a:gd name="T41" fmla="*/ 20035 h 5800"/>
                  <a:gd name="T42" fmla="*/ 608943 w 3535"/>
                  <a:gd name="T43" fmla="*/ 7226 h 5800"/>
                  <a:gd name="T44" fmla="*/ 593835 w 3535"/>
                  <a:gd name="T45" fmla="*/ 1971 h 5800"/>
                  <a:gd name="T46" fmla="*/ 580697 w 3535"/>
                  <a:gd name="T47" fmla="*/ 0 h 5800"/>
                  <a:gd name="T48" fmla="*/ 572486 w 3535"/>
                  <a:gd name="T49" fmla="*/ 657 h 5800"/>
                  <a:gd name="T50" fmla="*/ 558034 w 3535"/>
                  <a:gd name="T51" fmla="*/ 5255 h 5800"/>
                  <a:gd name="T52" fmla="*/ 541283 w 3535"/>
                  <a:gd name="T53" fmla="*/ 12809 h 5800"/>
                  <a:gd name="T54" fmla="*/ 502526 w 3535"/>
                  <a:gd name="T55" fmla="*/ 38428 h 5800"/>
                  <a:gd name="T56" fmla="*/ 459171 w 3535"/>
                  <a:gd name="T57" fmla="*/ 77185 h 5800"/>
                  <a:gd name="T58" fmla="*/ 413517 w 3535"/>
                  <a:gd name="T59" fmla="*/ 127438 h 5800"/>
                  <a:gd name="T60" fmla="*/ 368191 w 3535"/>
                  <a:gd name="T61" fmla="*/ 189515 h 5800"/>
                  <a:gd name="T62" fmla="*/ 332390 w 3535"/>
                  <a:gd name="T63" fmla="*/ 248635 h 5800"/>
                  <a:gd name="T64" fmla="*/ 312026 w 3535"/>
                  <a:gd name="T65" fmla="*/ 287721 h 5800"/>
                  <a:gd name="T66" fmla="*/ 293633 w 3535"/>
                  <a:gd name="T67" fmla="*/ 328777 h 5800"/>
                  <a:gd name="T68" fmla="*/ 277210 w 3535"/>
                  <a:gd name="T69" fmla="*/ 371803 h 5800"/>
                  <a:gd name="T70" fmla="*/ 263087 w 3535"/>
                  <a:gd name="T71" fmla="*/ 417458 h 5800"/>
                  <a:gd name="T72" fmla="*/ 250935 w 3535"/>
                  <a:gd name="T73" fmla="*/ 465083 h 5800"/>
                  <a:gd name="T74" fmla="*/ 242066 w 3535"/>
                  <a:gd name="T75" fmla="*/ 514350 h 5800"/>
                  <a:gd name="T76" fmla="*/ 236483 w 3535"/>
                  <a:gd name="T77" fmla="*/ 565588 h 5800"/>
                  <a:gd name="T78" fmla="*/ 233855 w 3535"/>
                  <a:gd name="T79" fmla="*/ 618468 h 5800"/>
                  <a:gd name="T80" fmla="*/ 235169 w 3535"/>
                  <a:gd name="T81" fmla="*/ 672662 h 5800"/>
                  <a:gd name="T82" fmla="*/ 241410 w 3535"/>
                  <a:gd name="T83" fmla="*/ 734739 h 5800"/>
                  <a:gd name="T84" fmla="*/ 256190 w 3535"/>
                  <a:gd name="T85" fmla="*/ 834259 h 5800"/>
                  <a:gd name="T86" fmla="*/ 277867 w 3535"/>
                  <a:gd name="T87" fmla="*/ 938048 h 5800"/>
                  <a:gd name="T88" fmla="*/ 304143 w 3535"/>
                  <a:gd name="T89" fmla="*/ 1043152 h 5800"/>
                  <a:gd name="T90" fmla="*/ 333047 w 3535"/>
                  <a:gd name="T91" fmla="*/ 1146284 h 5800"/>
                  <a:gd name="T92" fmla="*/ 132693 w 3535"/>
                  <a:gd name="T93" fmla="*/ 1156466 h 5800"/>
                  <a:gd name="T94" fmla="*/ 580697 w 3535"/>
                  <a:gd name="T95" fmla="*/ 1905000 h 58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535" h="5800">
                    <a:moveTo>
                      <a:pt x="2174" y="4724"/>
                    </a:moveTo>
                    <a:lnTo>
                      <a:pt x="3535" y="5397"/>
                    </a:lnTo>
                    <a:lnTo>
                      <a:pt x="3133" y="3521"/>
                    </a:lnTo>
                    <a:lnTo>
                      <a:pt x="2462" y="3691"/>
                    </a:lnTo>
                    <a:lnTo>
                      <a:pt x="2492" y="3591"/>
                    </a:lnTo>
                    <a:lnTo>
                      <a:pt x="2523" y="3490"/>
                    </a:lnTo>
                    <a:lnTo>
                      <a:pt x="2552" y="3385"/>
                    </a:lnTo>
                    <a:lnTo>
                      <a:pt x="2582" y="3281"/>
                    </a:lnTo>
                    <a:lnTo>
                      <a:pt x="2611" y="3176"/>
                    </a:lnTo>
                    <a:lnTo>
                      <a:pt x="2638" y="3069"/>
                    </a:lnTo>
                    <a:lnTo>
                      <a:pt x="2665" y="2962"/>
                    </a:lnTo>
                    <a:lnTo>
                      <a:pt x="2691" y="2856"/>
                    </a:lnTo>
                    <a:lnTo>
                      <a:pt x="2714" y="2749"/>
                    </a:lnTo>
                    <a:lnTo>
                      <a:pt x="2736" y="2644"/>
                    </a:lnTo>
                    <a:lnTo>
                      <a:pt x="2757" y="2540"/>
                    </a:lnTo>
                    <a:lnTo>
                      <a:pt x="2774" y="2437"/>
                    </a:lnTo>
                    <a:lnTo>
                      <a:pt x="2790" y="2336"/>
                    </a:lnTo>
                    <a:lnTo>
                      <a:pt x="2802" y="2237"/>
                    </a:lnTo>
                    <a:lnTo>
                      <a:pt x="2813" y="2141"/>
                    </a:lnTo>
                    <a:lnTo>
                      <a:pt x="2821" y="2048"/>
                    </a:lnTo>
                    <a:lnTo>
                      <a:pt x="2823" y="1992"/>
                    </a:lnTo>
                    <a:lnTo>
                      <a:pt x="2824" y="1936"/>
                    </a:lnTo>
                    <a:lnTo>
                      <a:pt x="2824" y="1883"/>
                    </a:lnTo>
                    <a:lnTo>
                      <a:pt x="2823" y="1829"/>
                    </a:lnTo>
                    <a:lnTo>
                      <a:pt x="2821" y="1775"/>
                    </a:lnTo>
                    <a:lnTo>
                      <a:pt x="2817" y="1722"/>
                    </a:lnTo>
                    <a:lnTo>
                      <a:pt x="2813" y="1669"/>
                    </a:lnTo>
                    <a:lnTo>
                      <a:pt x="2807" y="1618"/>
                    </a:lnTo>
                    <a:lnTo>
                      <a:pt x="2800" y="1566"/>
                    </a:lnTo>
                    <a:lnTo>
                      <a:pt x="2791" y="1515"/>
                    </a:lnTo>
                    <a:lnTo>
                      <a:pt x="2783" y="1466"/>
                    </a:lnTo>
                    <a:lnTo>
                      <a:pt x="2773" y="1416"/>
                    </a:lnTo>
                    <a:lnTo>
                      <a:pt x="2762" y="1367"/>
                    </a:lnTo>
                    <a:lnTo>
                      <a:pt x="2750" y="1319"/>
                    </a:lnTo>
                    <a:lnTo>
                      <a:pt x="2736" y="1271"/>
                    </a:lnTo>
                    <a:lnTo>
                      <a:pt x="2723" y="1224"/>
                    </a:lnTo>
                    <a:lnTo>
                      <a:pt x="2708" y="1179"/>
                    </a:lnTo>
                    <a:lnTo>
                      <a:pt x="2693" y="1132"/>
                    </a:lnTo>
                    <a:lnTo>
                      <a:pt x="2677" y="1088"/>
                    </a:lnTo>
                    <a:lnTo>
                      <a:pt x="2660" y="1044"/>
                    </a:lnTo>
                    <a:lnTo>
                      <a:pt x="2643" y="1001"/>
                    </a:lnTo>
                    <a:lnTo>
                      <a:pt x="2625" y="958"/>
                    </a:lnTo>
                    <a:lnTo>
                      <a:pt x="2606" y="917"/>
                    </a:lnTo>
                    <a:lnTo>
                      <a:pt x="2587" y="876"/>
                    </a:lnTo>
                    <a:lnTo>
                      <a:pt x="2567" y="836"/>
                    </a:lnTo>
                    <a:lnTo>
                      <a:pt x="2546" y="797"/>
                    </a:lnTo>
                    <a:lnTo>
                      <a:pt x="2525" y="757"/>
                    </a:lnTo>
                    <a:lnTo>
                      <a:pt x="2505" y="719"/>
                    </a:lnTo>
                    <a:lnTo>
                      <a:pt x="2462" y="646"/>
                    </a:lnTo>
                    <a:lnTo>
                      <a:pt x="2416" y="577"/>
                    </a:lnTo>
                    <a:lnTo>
                      <a:pt x="2371" y="511"/>
                    </a:lnTo>
                    <a:lnTo>
                      <a:pt x="2324" y="447"/>
                    </a:lnTo>
                    <a:lnTo>
                      <a:pt x="2278" y="388"/>
                    </a:lnTo>
                    <a:lnTo>
                      <a:pt x="2231" y="333"/>
                    </a:lnTo>
                    <a:lnTo>
                      <a:pt x="2185" y="282"/>
                    </a:lnTo>
                    <a:lnTo>
                      <a:pt x="2139" y="235"/>
                    </a:lnTo>
                    <a:lnTo>
                      <a:pt x="2094" y="191"/>
                    </a:lnTo>
                    <a:lnTo>
                      <a:pt x="2050" y="153"/>
                    </a:lnTo>
                    <a:lnTo>
                      <a:pt x="2007" y="117"/>
                    </a:lnTo>
                    <a:lnTo>
                      <a:pt x="1965" y="87"/>
                    </a:lnTo>
                    <a:lnTo>
                      <a:pt x="1926" y="61"/>
                    </a:lnTo>
                    <a:lnTo>
                      <a:pt x="1889" y="39"/>
                    </a:lnTo>
                    <a:lnTo>
                      <a:pt x="1871" y="30"/>
                    </a:lnTo>
                    <a:lnTo>
                      <a:pt x="1854" y="22"/>
                    </a:lnTo>
                    <a:lnTo>
                      <a:pt x="1838" y="16"/>
                    </a:lnTo>
                    <a:lnTo>
                      <a:pt x="1823" y="10"/>
                    </a:lnTo>
                    <a:lnTo>
                      <a:pt x="1808" y="6"/>
                    </a:lnTo>
                    <a:lnTo>
                      <a:pt x="1794" y="2"/>
                    </a:lnTo>
                    <a:lnTo>
                      <a:pt x="1780" y="1"/>
                    </a:lnTo>
                    <a:lnTo>
                      <a:pt x="1768" y="0"/>
                    </a:lnTo>
                    <a:lnTo>
                      <a:pt x="1757" y="1"/>
                    </a:lnTo>
                    <a:lnTo>
                      <a:pt x="1743" y="2"/>
                    </a:lnTo>
                    <a:lnTo>
                      <a:pt x="1729" y="6"/>
                    </a:lnTo>
                    <a:lnTo>
                      <a:pt x="1714" y="10"/>
                    </a:lnTo>
                    <a:lnTo>
                      <a:pt x="1699" y="16"/>
                    </a:lnTo>
                    <a:lnTo>
                      <a:pt x="1682" y="22"/>
                    </a:lnTo>
                    <a:lnTo>
                      <a:pt x="1666" y="30"/>
                    </a:lnTo>
                    <a:lnTo>
                      <a:pt x="1648" y="39"/>
                    </a:lnTo>
                    <a:lnTo>
                      <a:pt x="1611" y="61"/>
                    </a:lnTo>
                    <a:lnTo>
                      <a:pt x="1572" y="87"/>
                    </a:lnTo>
                    <a:lnTo>
                      <a:pt x="1530" y="117"/>
                    </a:lnTo>
                    <a:lnTo>
                      <a:pt x="1487" y="153"/>
                    </a:lnTo>
                    <a:lnTo>
                      <a:pt x="1443" y="191"/>
                    </a:lnTo>
                    <a:lnTo>
                      <a:pt x="1398" y="235"/>
                    </a:lnTo>
                    <a:lnTo>
                      <a:pt x="1352" y="282"/>
                    </a:lnTo>
                    <a:lnTo>
                      <a:pt x="1306" y="333"/>
                    </a:lnTo>
                    <a:lnTo>
                      <a:pt x="1259" y="388"/>
                    </a:lnTo>
                    <a:lnTo>
                      <a:pt x="1213" y="447"/>
                    </a:lnTo>
                    <a:lnTo>
                      <a:pt x="1166" y="511"/>
                    </a:lnTo>
                    <a:lnTo>
                      <a:pt x="1121" y="577"/>
                    </a:lnTo>
                    <a:lnTo>
                      <a:pt x="1075" y="646"/>
                    </a:lnTo>
                    <a:lnTo>
                      <a:pt x="1032" y="719"/>
                    </a:lnTo>
                    <a:lnTo>
                      <a:pt x="1012" y="757"/>
                    </a:lnTo>
                    <a:lnTo>
                      <a:pt x="991" y="797"/>
                    </a:lnTo>
                    <a:lnTo>
                      <a:pt x="970" y="836"/>
                    </a:lnTo>
                    <a:lnTo>
                      <a:pt x="950" y="876"/>
                    </a:lnTo>
                    <a:lnTo>
                      <a:pt x="931" y="917"/>
                    </a:lnTo>
                    <a:lnTo>
                      <a:pt x="912" y="958"/>
                    </a:lnTo>
                    <a:lnTo>
                      <a:pt x="894" y="1001"/>
                    </a:lnTo>
                    <a:lnTo>
                      <a:pt x="877" y="1044"/>
                    </a:lnTo>
                    <a:lnTo>
                      <a:pt x="860" y="1088"/>
                    </a:lnTo>
                    <a:lnTo>
                      <a:pt x="844" y="1132"/>
                    </a:lnTo>
                    <a:lnTo>
                      <a:pt x="829" y="1179"/>
                    </a:lnTo>
                    <a:lnTo>
                      <a:pt x="814" y="1224"/>
                    </a:lnTo>
                    <a:lnTo>
                      <a:pt x="801" y="1271"/>
                    </a:lnTo>
                    <a:lnTo>
                      <a:pt x="787" y="1319"/>
                    </a:lnTo>
                    <a:lnTo>
                      <a:pt x="775" y="1367"/>
                    </a:lnTo>
                    <a:lnTo>
                      <a:pt x="764" y="1416"/>
                    </a:lnTo>
                    <a:lnTo>
                      <a:pt x="754" y="1466"/>
                    </a:lnTo>
                    <a:lnTo>
                      <a:pt x="746" y="1515"/>
                    </a:lnTo>
                    <a:lnTo>
                      <a:pt x="737" y="1566"/>
                    </a:lnTo>
                    <a:lnTo>
                      <a:pt x="730" y="1618"/>
                    </a:lnTo>
                    <a:lnTo>
                      <a:pt x="723" y="1669"/>
                    </a:lnTo>
                    <a:lnTo>
                      <a:pt x="720" y="1722"/>
                    </a:lnTo>
                    <a:lnTo>
                      <a:pt x="716" y="1775"/>
                    </a:lnTo>
                    <a:lnTo>
                      <a:pt x="714" y="1829"/>
                    </a:lnTo>
                    <a:lnTo>
                      <a:pt x="712" y="1883"/>
                    </a:lnTo>
                    <a:lnTo>
                      <a:pt x="712" y="1936"/>
                    </a:lnTo>
                    <a:lnTo>
                      <a:pt x="714" y="1992"/>
                    </a:lnTo>
                    <a:lnTo>
                      <a:pt x="716" y="2048"/>
                    </a:lnTo>
                    <a:lnTo>
                      <a:pt x="723" y="2141"/>
                    </a:lnTo>
                    <a:lnTo>
                      <a:pt x="735" y="2237"/>
                    </a:lnTo>
                    <a:lnTo>
                      <a:pt x="747" y="2336"/>
                    </a:lnTo>
                    <a:lnTo>
                      <a:pt x="763" y="2437"/>
                    </a:lnTo>
                    <a:lnTo>
                      <a:pt x="780" y="2540"/>
                    </a:lnTo>
                    <a:lnTo>
                      <a:pt x="801" y="2644"/>
                    </a:lnTo>
                    <a:lnTo>
                      <a:pt x="823" y="2749"/>
                    </a:lnTo>
                    <a:lnTo>
                      <a:pt x="846" y="2856"/>
                    </a:lnTo>
                    <a:lnTo>
                      <a:pt x="872" y="2962"/>
                    </a:lnTo>
                    <a:lnTo>
                      <a:pt x="899" y="3069"/>
                    </a:lnTo>
                    <a:lnTo>
                      <a:pt x="926" y="3176"/>
                    </a:lnTo>
                    <a:lnTo>
                      <a:pt x="955" y="3281"/>
                    </a:lnTo>
                    <a:lnTo>
                      <a:pt x="985" y="3385"/>
                    </a:lnTo>
                    <a:lnTo>
                      <a:pt x="1014" y="3490"/>
                    </a:lnTo>
                    <a:lnTo>
                      <a:pt x="1045" y="3591"/>
                    </a:lnTo>
                    <a:lnTo>
                      <a:pt x="1075" y="3691"/>
                    </a:lnTo>
                    <a:lnTo>
                      <a:pt x="404" y="3521"/>
                    </a:lnTo>
                    <a:lnTo>
                      <a:pt x="0" y="5397"/>
                    </a:lnTo>
                    <a:lnTo>
                      <a:pt x="1362" y="4724"/>
                    </a:lnTo>
                    <a:lnTo>
                      <a:pt x="1768" y="5800"/>
                    </a:lnTo>
                    <a:lnTo>
                      <a:pt x="2174" y="4724"/>
                    </a:lnTo>
                    <a:close/>
                  </a:path>
                </a:pathLst>
              </a:custGeom>
              <a:solidFill>
                <a:srgbClr val="124062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任意多边形 13"/>
              <p:cNvSpPr/>
              <p:nvPr/>
            </p:nvSpPr>
            <p:spPr>
              <a:xfrm>
                <a:off x="9922624" y="2891833"/>
                <a:ext cx="504350" cy="3308383"/>
              </a:xfrm>
              <a:custGeom>
                <a:avLst/>
                <a:gdLst>
                  <a:gd name="connsiteX0" fmla="*/ 243936 w 504350"/>
                  <a:gd name="connsiteY0" fmla="*/ 0 h 3308383"/>
                  <a:gd name="connsiteX1" fmla="*/ 260414 w 504350"/>
                  <a:gd name="connsiteY1" fmla="*/ 0 h 3308383"/>
                  <a:gd name="connsiteX2" fmla="*/ 263584 w 504350"/>
                  <a:gd name="connsiteY2" fmla="*/ 338513 h 3308383"/>
                  <a:gd name="connsiteX3" fmla="*/ 296771 w 504350"/>
                  <a:gd name="connsiteY3" fmla="*/ 1250864 h 3308383"/>
                  <a:gd name="connsiteX4" fmla="*/ 480386 w 504350"/>
                  <a:gd name="connsiteY4" fmla="*/ 3188542 h 3308383"/>
                  <a:gd name="connsiteX5" fmla="*/ 504350 w 504350"/>
                  <a:gd name="connsiteY5" fmla="*/ 3308383 h 3308383"/>
                  <a:gd name="connsiteX6" fmla="*/ 0 w 504350"/>
                  <a:gd name="connsiteY6" fmla="*/ 3308383 h 3308383"/>
                  <a:gd name="connsiteX7" fmla="*/ 23964 w 504350"/>
                  <a:gd name="connsiteY7" fmla="*/ 3188542 h 3308383"/>
                  <a:gd name="connsiteX8" fmla="*/ 207580 w 504350"/>
                  <a:gd name="connsiteY8" fmla="*/ 1250864 h 3308383"/>
                  <a:gd name="connsiteX9" fmla="*/ 240766 w 504350"/>
                  <a:gd name="connsiteY9" fmla="*/ 338513 h 3308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4350" h="3308383">
                    <a:moveTo>
                      <a:pt x="243936" y="0"/>
                    </a:moveTo>
                    <a:lnTo>
                      <a:pt x="260414" y="0"/>
                    </a:lnTo>
                    <a:lnTo>
                      <a:pt x="263584" y="338513"/>
                    </a:lnTo>
                    <a:cubicBezTo>
                      <a:pt x="268875" y="619190"/>
                      <a:pt x="279825" y="927510"/>
                      <a:pt x="296771" y="1250864"/>
                    </a:cubicBezTo>
                    <a:cubicBezTo>
                      <a:pt x="339136" y="2059247"/>
                      <a:pt x="408953" y="2770268"/>
                      <a:pt x="480386" y="3188542"/>
                    </a:cubicBezTo>
                    <a:lnTo>
                      <a:pt x="504350" y="3308383"/>
                    </a:lnTo>
                    <a:lnTo>
                      <a:pt x="0" y="3308383"/>
                    </a:lnTo>
                    <a:lnTo>
                      <a:pt x="23964" y="3188542"/>
                    </a:lnTo>
                    <a:cubicBezTo>
                      <a:pt x="95398" y="2770268"/>
                      <a:pt x="165214" y="2059247"/>
                      <a:pt x="207580" y="1250864"/>
                    </a:cubicBezTo>
                    <a:cubicBezTo>
                      <a:pt x="224526" y="927510"/>
                      <a:pt x="235476" y="619190"/>
                      <a:pt x="240766" y="33851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24062">
                      <a:alpha val="0"/>
                    </a:srgbClr>
                  </a:gs>
                  <a:gs pos="100000">
                    <a:srgbClr val="124062"/>
                  </a:gs>
                </a:gsLst>
                <a:lin ang="16200000" scaled="1"/>
                <a:tileRect/>
              </a:gradFill>
              <a:ln w="19050">
                <a:noFill/>
              </a:ln>
              <a:effectLst>
                <a:outerShdw blurRad="419100" dist="25400" dir="2700000" sx="90000" sy="9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957580" y="1075055"/>
            <a:ext cx="9699625" cy="4963160"/>
            <a:chOff x="1629" y="2145"/>
            <a:chExt cx="10852" cy="5402"/>
          </a:xfrm>
        </p:grpSpPr>
        <p:sp>
          <p:nvSpPr>
            <p:cNvPr id="2" name="椭圆 1"/>
            <p:cNvSpPr/>
            <p:nvPr/>
          </p:nvSpPr>
          <p:spPr>
            <a:xfrm>
              <a:off x="1629" y="2145"/>
              <a:ext cx="1013" cy="1013"/>
            </a:xfrm>
            <a:prstGeom prst="ellipse">
              <a:avLst/>
            </a:prstGeom>
            <a:solidFill>
              <a:srgbClr val="124062"/>
            </a:solidFill>
            <a:ln w="25400">
              <a:noFill/>
            </a:ln>
            <a:effectLst>
              <a:outerShdw blurRad="177800" dist="38100" dir="5400000" sx="90000" sy="-19000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300">
                <a:solidFill>
                  <a:srgbClr val="FEFABC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207"/>
            <p:cNvSpPr>
              <a:spLocks noEditPoints="1"/>
            </p:cNvSpPr>
            <p:nvPr/>
          </p:nvSpPr>
          <p:spPr bwMode="auto">
            <a:xfrm>
              <a:off x="1899" y="2448"/>
              <a:ext cx="465" cy="407"/>
            </a:xfrm>
            <a:custGeom>
              <a:avLst/>
              <a:gdLst>
                <a:gd name="T0" fmla="*/ 112 w 128"/>
                <a:gd name="T1" fmla="*/ 60 h 112"/>
                <a:gd name="T2" fmla="*/ 104 w 128"/>
                <a:gd name="T3" fmla="*/ 60 h 112"/>
                <a:gd name="T4" fmla="*/ 104 w 128"/>
                <a:gd name="T5" fmla="*/ 16 h 112"/>
                <a:gd name="T6" fmla="*/ 88 w 128"/>
                <a:gd name="T7" fmla="*/ 0 h 112"/>
                <a:gd name="T8" fmla="*/ 40 w 128"/>
                <a:gd name="T9" fmla="*/ 0 h 112"/>
                <a:gd name="T10" fmla="*/ 24 w 128"/>
                <a:gd name="T11" fmla="*/ 16 h 112"/>
                <a:gd name="T12" fmla="*/ 24 w 128"/>
                <a:gd name="T13" fmla="*/ 52 h 112"/>
                <a:gd name="T14" fmla="*/ 24 w 128"/>
                <a:gd name="T15" fmla="*/ 56 h 112"/>
                <a:gd name="T16" fmla="*/ 24 w 128"/>
                <a:gd name="T17" fmla="*/ 56 h 112"/>
                <a:gd name="T18" fmla="*/ 24 w 128"/>
                <a:gd name="T19" fmla="*/ 60 h 112"/>
                <a:gd name="T20" fmla="*/ 16 w 128"/>
                <a:gd name="T21" fmla="*/ 60 h 112"/>
                <a:gd name="T22" fmla="*/ 0 w 128"/>
                <a:gd name="T23" fmla="*/ 76 h 112"/>
                <a:gd name="T24" fmla="*/ 0 w 128"/>
                <a:gd name="T25" fmla="*/ 84 h 112"/>
                <a:gd name="T26" fmla="*/ 16 w 128"/>
                <a:gd name="T27" fmla="*/ 100 h 112"/>
                <a:gd name="T28" fmla="*/ 25 w 128"/>
                <a:gd name="T29" fmla="*/ 100 h 112"/>
                <a:gd name="T30" fmla="*/ 40 w 128"/>
                <a:gd name="T31" fmla="*/ 112 h 112"/>
                <a:gd name="T32" fmla="*/ 88 w 128"/>
                <a:gd name="T33" fmla="*/ 112 h 112"/>
                <a:gd name="T34" fmla="*/ 103 w 128"/>
                <a:gd name="T35" fmla="*/ 100 h 112"/>
                <a:gd name="T36" fmla="*/ 112 w 128"/>
                <a:gd name="T37" fmla="*/ 100 h 112"/>
                <a:gd name="T38" fmla="*/ 128 w 128"/>
                <a:gd name="T39" fmla="*/ 84 h 112"/>
                <a:gd name="T40" fmla="*/ 128 w 128"/>
                <a:gd name="T41" fmla="*/ 76 h 112"/>
                <a:gd name="T42" fmla="*/ 112 w 128"/>
                <a:gd name="T43" fmla="*/ 60 h 112"/>
                <a:gd name="T44" fmla="*/ 32 w 128"/>
                <a:gd name="T45" fmla="*/ 16 h 112"/>
                <a:gd name="T46" fmla="*/ 40 w 128"/>
                <a:gd name="T47" fmla="*/ 8 h 112"/>
                <a:gd name="T48" fmla="*/ 88 w 128"/>
                <a:gd name="T49" fmla="*/ 8 h 112"/>
                <a:gd name="T50" fmla="*/ 96 w 128"/>
                <a:gd name="T51" fmla="*/ 16 h 112"/>
                <a:gd name="T52" fmla="*/ 96 w 128"/>
                <a:gd name="T53" fmla="*/ 60 h 112"/>
                <a:gd name="T54" fmla="*/ 32 w 128"/>
                <a:gd name="T55" fmla="*/ 60 h 112"/>
                <a:gd name="T56" fmla="*/ 32 w 128"/>
                <a:gd name="T57" fmla="*/ 16 h 112"/>
                <a:gd name="T58" fmla="*/ 88 w 128"/>
                <a:gd name="T59" fmla="*/ 104 h 112"/>
                <a:gd name="T60" fmla="*/ 40 w 128"/>
                <a:gd name="T61" fmla="*/ 104 h 112"/>
                <a:gd name="T62" fmla="*/ 32 w 128"/>
                <a:gd name="T63" fmla="*/ 96 h 112"/>
                <a:gd name="T64" fmla="*/ 40 w 128"/>
                <a:gd name="T65" fmla="*/ 88 h 112"/>
                <a:gd name="T66" fmla="*/ 88 w 128"/>
                <a:gd name="T67" fmla="*/ 88 h 112"/>
                <a:gd name="T68" fmla="*/ 96 w 128"/>
                <a:gd name="T69" fmla="*/ 96 h 112"/>
                <a:gd name="T70" fmla="*/ 88 w 128"/>
                <a:gd name="T71" fmla="*/ 104 h 112"/>
                <a:gd name="T72" fmla="*/ 120 w 128"/>
                <a:gd name="T73" fmla="*/ 84 h 112"/>
                <a:gd name="T74" fmla="*/ 112 w 128"/>
                <a:gd name="T75" fmla="*/ 92 h 112"/>
                <a:gd name="T76" fmla="*/ 103 w 128"/>
                <a:gd name="T77" fmla="*/ 92 h 112"/>
                <a:gd name="T78" fmla="*/ 88 w 128"/>
                <a:gd name="T79" fmla="*/ 80 h 112"/>
                <a:gd name="T80" fmla="*/ 40 w 128"/>
                <a:gd name="T81" fmla="*/ 80 h 112"/>
                <a:gd name="T82" fmla="*/ 25 w 128"/>
                <a:gd name="T83" fmla="*/ 92 h 112"/>
                <a:gd name="T84" fmla="*/ 16 w 128"/>
                <a:gd name="T85" fmla="*/ 92 h 112"/>
                <a:gd name="T86" fmla="*/ 8 w 128"/>
                <a:gd name="T87" fmla="*/ 84 h 112"/>
                <a:gd name="T88" fmla="*/ 8 w 128"/>
                <a:gd name="T89" fmla="*/ 76 h 112"/>
                <a:gd name="T90" fmla="*/ 16 w 128"/>
                <a:gd name="T91" fmla="*/ 68 h 112"/>
                <a:gd name="T92" fmla="*/ 112 w 128"/>
                <a:gd name="T93" fmla="*/ 68 h 112"/>
                <a:gd name="T94" fmla="*/ 120 w 128"/>
                <a:gd name="T95" fmla="*/ 76 h 112"/>
                <a:gd name="T96" fmla="*/ 120 w 128"/>
                <a:gd name="T97" fmla="*/ 8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112">
                  <a:moveTo>
                    <a:pt x="112" y="60"/>
                  </a:moveTo>
                  <a:cubicBezTo>
                    <a:pt x="104" y="60"/>
                    <a:pt x="104" y="60"/>
                    <a:pt x="104" y="60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7"/>
                    <a:pt x="97" y="0"/>
                    <a:pt x="88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1" y="0"/>
                    <a:pt x="24" y="7"/>
                    <a:pt x="24" y="16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5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7"/>
                    <a:pt x="24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7" y="60"/>
                    <a:pt x="0" y="67"/>
                    <a:pt x="0" y="7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3"/>
                    <a:pt x="7" y="100"/>
                    <a:pt x="16" y="100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6" y="107"/>
                    <a:pt x="33" y="112"/>
                    <a:pt x="40" y="112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5" y="112"/>
                    <a:pt x="102" y="107"/>
                    <a:pt x="103" y="100"/>
                  </a:cubicBezTo>
                  <a:cubicBezTo>
                    <a:pt x="112" y="100"/>
                    <a:pt x="112" y="100"/>
                    <a:pt x="112" y="100"/>
                  </a:cubicBezTo>
                  <a:cubicBezTo>
                    <a:pt x="121" y="100"/>
                    <a:pt x="128" y="93"/>
                    <a:pt x="128" y="84"/>
                  </a:cubicBezTo>
                  <a:cubicBezTo>
                    <a:pt x="128" y="76"/>
                    <a:pt x="128" y="76"/>
                    <a:pt x="128" y="76"/>
                  </a:cubicBezTo>
                  <a:cubicBezTo>
                    <a:pt x="128" y="67"/>
                    <a:pt x="121" y="60"/>
                    <a:pt x="112" y="60"/>
                  </a:cubicBezTo>
                  <a:close/>
                  <a:moveTo>
                    <a:pt x="32" y="16"/>
                  </a:moveTo>
                  <a:cubicBezTo>
                    <a:pt x="32" y="12"/>
                    <a:pt x="36" y="8"/>
                    <a:pt x="40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92" y="8"/>
                    <a:pt x="96" y="12"/>
                    <a:pt x="96" y="16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32" y="60"/>
                    <a:pt x="32" y="60"/>
                    <a:pt x="32" y="60"/>
                  </a:cubicBezTo>
                  <a:lnTo>
                    <a:pt x="32" y="16"/>
                  </a:lnTo>
                  <a:close/>
                  <a:moveTo>
                    <a:pt x="88" y="104"/>
                  </a:moveTo>
                  <a:cubicBezTo>
                    <a:pt x="40" y="104"/>
                    <a:pt x="40" y="104"/>
                    <a:pt x="40" y="104"/>
                  </a:cubicBezTo>
                  <a:cubicBezTo>
                    <a:pt x="36" y="104"/>
                    <a:pt x="32" y="100"/>
                    <a:pt x="32" y="96"/>
                  </a:cubicBezTo>
                  <a:cubicBezTo>
                    <a:pt x="32" y="92"/>
                    <a:pt x="36" y="88"/>
                    <a:pt x="40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92" y="88"/>
                    <a:pt x="96" y="92"/>
                    <a:pt x="96" y="96"/>
                  </a:cubicBezTo>
                  <a:cubicBezTo>
                    <a:pt x="96" y="100"/>
                    <a:pt x="92" y="104"/>
                    <a:pt x="88" y="104"/>
                  </a:cubicBezTo>
                  <a:close/>
                  <a:moveTo>
                    <a:pt x="120" y="84"/>
                  </a:moveTo>
                  <a:cubicBezTo>
                    <a:pt x="120" y="88"/>
                    <a:pt x="116" y="92"/>
                    <a:pt x="11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2" y="85"/>
                    <a:pt x="95" y="80"/>
                    <a:pt x="88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3" y="80"/>
                    <a:pt x="26" y="85"/>
                    <a:pt x="25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2" y="92"/>
                    <a:pt x="8" y="88"/>
                    <a:pt x="8" y="8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2"/>
                    <a:pt x="12" y="68"/>
                    <a:pt x="16" y="68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6" y="68"/>
                    <a:pt x="120" y="72"/>
                    <a:pt x="120" y="76"/>
                  </a:cubicBezTo>
                  <a:lnTo>
                    <a:pt x="120" y="84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1704" y="2365"/>
              <a:ext cx="777" cy="5182"/>
              <a:chOff x="9846542" y="1813000"/>
              <a:chExt cx="658088" cy="4387216"/>
            </a:xfrm>
          </p:grpSpPr>
          <p:sp>
            <p:nvSpPr>
              <p:cNvPr id="29" name="KSO_Shape"/>
              <p:cNvSpPr/>
              <p:nvPr/>
            </p:nvSpPr>
            <p:spPr bwMode="auto">
              <a:xfrm>
                <a:off x="9846542" y="1813000"/>
                <a:ext cx="658088" cy="1078832"/>
              </a:xfrm>
              <a:custGeom>
                <a:avLst/>
                <a:gdLst>
                  <a:gd name="T0" fmla="*/ 1029029 w 3535"/>
                  <a:gd name="T1" fmla="*/ 1156466 h 5800"/>
                  <a:gd name="T2" fmla="*/ 818493 w 3535"/>
                  <a:gd name="T3" fmla="*/ 1179458 h 5800"/>
                  <a:gd name="T4" fmla="*/ 848054 w 3535"/>
                  <a:gd name="T5" fmla="*/ 1077639 h 5800"/>
                  <a:gd name="T6" fmla="*/ 875315 w 3535"/>
                  <a:gd name="T7" fmla="*/ 972864 h 5800"/>
                  <a:gd name="T8" fmla="*/ 898635 w 3535"/>
                  <a:gd name="T9" fmla="*/ 868417 h 5800"/>
                  <a:gd name="T10" fmla="*/ 916371 w 3535"/>
                  <a:gd name="T11" fmla="*/ 767255 h 5800"/>
                  <a:gd name="T12" fmla="*/ 926553 w 3535"/>
                  <a:gd name="T13" fmla="*/ 672662 h 5800"/>
                  <a:gd name="T14" fmla="*/ 927538 w 3535"/>
                  <a:gd name="T15" fmla="*/ 635876 h 5800"/>
                  <a:gd name="T16" fmla="*/ 926553 w 3535"/>
                  <a:gd name="T17" fmla="*/ 582996 h 5800"/>
                  <a:gd name="T18" fmla="*/ 921955 w 3535"/>
                  <a:gd name="T19" fmla="*/ 531429 h 5800"/>
                  <a:gd name="T20" fmla="*/ 914072 w 3535"/>
                  <a:gd name="T21" fmla="*/ 481505 h 5800"/>
                  <a:gd name="T22" fmla="*/ 903233 w 3535"/>
                  <a:gd name="T23" fmla="*/ 433223 h 5800"/>
                  <a:gd name="T24" fmla="*/ 889438 w 3535"/>
                  <a:gd name="T25" fmla="*/ 387241 h 5800"/>
                  <a:gd name="T26" fmla="*/ 873673 w 3535"/>
                  <a:gd name="T27" fmla="*/ 342900 h 5800"/>
                  <a:gd name="T28" fmla="*/ 855936 w 3535"/>
                  <a:gd name="T29" fmla="*/ 301187 h 5800"/>
                  <a:gd name="T30" fmla="*/ 836230 w 3535"/>
                  <a:gd name="T31" fmla="*/ 261773 h 5800"/>
                  <a:gd name="T32" fmla="*/ 808640 w 3535"/>
                  <a:gd name="T33" fmla="*/ 212178 h 5800"/>
                  <a:gd name="T34" fmla="*/ 763314 w 3535"/>
                  <a:gd name="T35" fmla="*/ 146816 h 5800"/>
                  <a:gd name="T36" fmla="*/ 717660 w 3535"/>
                  <a:gd name="T37" fmla="*/ 92622 h 5800"/>
                  <a:gd name="T38" fmla="*/ 673319 w 3535"/>
                  <a:gd name="T39" fmla="*/ 50253 h 5800"/>
                  <a:gd name="T40" fmla="*/ 632592 w 3535"/>
                  <a:gd name="T41" fmla="*/ 20035 h 5800"/>
                  <a:gd name="T42" fmla="*/ 608943 w 3535"/>
                  <a:gd name="T43" fmla="*/ 7226 h 5800"/>
                  <a:gd name="T44" fmla="*/ 593835 w 3535"/>
                  <a:gd name="T45" fmla="*/ 1971 h 5800"/>
                  <a:gd name="T46" fmla="*/ 580697 w 3535"/>
                  <a:gd name="T47" fmla="*/ 0 h 5800"/>
                  <a:gd name="T48" fmla="*/ 572486 w 3535"/>
                  <a:gd name="T49" fmla="*/ 657 h 5800"/>
                  <a:gd name="T50" fmla="*/ 558034 w 3535"/>
                  <a:gd name="T51" fmla="*/ 5255 h 5800"/>
                  <a:gd name="T52" fmla="*/ 541283 w 3535"/>
                  <a:gd name="T53" fmla="*/ 12809 h 5800"/>
                  <a:gd name="T54" fmla="*/ 502526 w 3535"/>
                  <a:gd name="T55" fmla="*/ 38428 h 5800"/>
                  <a:gd name="T56" fmla="*/ 459171 w 3535"/>
                  <a:gd name="T57" fmla="*/ 77185 h 5800"/>
                  <a:gd name="T58" fmla="*/ 413517 w 3535"/>
                  <a:gd name="T59" fmla="*/ 127438 h 5800"/>
                  <a:gd name="T60" fmla="*/ 368191 w 3535"/>
                  <a:gd name="T61" fmla="*/ 189515 h 5800"/>
                  <a:gd name="T62" fmla="*/ 332390 w 3535"/>
                  <a:gd name="T63" fmla="*/ 248635 h 5800"/>
                  <a:gd name="T64" fmla="*/ 312026 w 3535"/>
                  <a:gd name="T65" fmla="*/ 287721 h 5800"/>
                  <a:gd name="T66" fmla="*/ 293633 w 3535"/>
                  <a:gd name="T67" fmla="*/ 328777 h 5800"/>
                  <a:gd name="T68" fmla="*/ 277210 w 3535"/>
                  <a:gd name="T69" fmla="*/ 371803 h 5800"/>
                  <a:gd name="T70" fmla="*/ 263087 w 3535"/>
                  <a:gd name="T71" fmla="*/ 417458 h 5800"/>
                  <a:gd name="T72" fmla="*/ 250935 w 3535"/>
                  <a:gd name="T73" fmla="*/ 465083 h 5800"/>
                  <a:gd name="T74" fmla="*/ 242066 w 3535"/>
                  <a:gd name="T75" fmla="*/ 514350 h 5800"/>
                  <a:gd name="T76" fmla="*/ 236483 w 3535"/>
                  <a:gd name="T77" fmla="*/ 565588 h 5800"/>
                  <a:gd name="T78" fmla="*/ 233855 w 3535"/>
                  <a:gd name="T79" fmla="*/ 618468 h 5800"/>
                  <a:gd name="T80" fmla="*/ 235169 w 3535"/>
                  <a:gd name="T81" fmla="*/ 672662 h 5800"/>
                  <a:gd name="T82" fmla="*/ 241410 w 3535"/>
                  <a:gd name="T83" fmla="*/ 734739 h 5800"/>
                  <a:gd name="T84" fmla="*/ 256190 w 3535"/>
                  <a:gd name="T85" fmla="*/ 834259 h 5800"/>
                  <a:gd name="T86" fmla="*/ 277867 w 3535"/>
                  <a:gd name="T87" fmla="*/ 938048 h 5800"/>
                  <a:gd name="T88" fmla="*/ 304143 w 3535"/>
                  <a:gd name="T89" fmla="*/ 1043152 h 5800"/>
                  <a:gd name="T90" fmla="*/ 333047 w 3535"/>
                  <a:gd name="T91" fmla="*/ 1146284 h 5800"/>
                  <a:gd name="T92" fmla="*/ 132693 w 3535"/>
                  <a:gd name="T93" fmla="*/ 1156466 h 5800"/>
                  <a:gd name="T94" fmla="*/ 580697 w 3535"/>
                  <a:gd name="T95" fmla="*/ 1905000 h 58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535" h="5800">
                    <a:moveTo>
                      <a:pt x="2174" y="4724"/>
                    </a:moveTo>
                    <a:lnTo>
                      <a:pt x="3535" y="5397"/>
                    </a:lnTo>
                    <a:lnTo>
                      <a:pt x="3133" y="3521"/>
                    </a:lnTo>
                    <a:lnTo>
                      <a:pt x="2462" y="3691"/>
                    </a:lnTo>
                    <a:lnTo>
                      <a:pt x="2492" y="3591"/>
                    </a:lnTo>
                    <a:lnTo>
                      <a:pt x="2523" y="3490"/>
                    </a:lnTo>
                    <a:lnTo>
                      <a:pt x="2552" y="3385"/>
                    </a:lnTo>
                    <a:lnTo>
                      <a:pt x="2582" y="3281"/>
                    </a:lnTo>
                    <a:lnTo>
                      <a:pt x="2611" y="3176"/>
                    </a:lnTo>
                    <a:lnTo>
                      <a:pt x="2638" y="3069"/>
                    </a:lnTo>
                    <a:lnTo>
                      <a:pt x="2665" y="2962"/>
                    </a:lnTo>
                    <a:lnTo>
                      <a:pt x="2691" y="2856"/>
                    </a:lnTo>
                    <a:lnTo>
                      <a:pt x="2714" y="2749"/>
                    </a:lnTo>
                    <a:lnTo>
                      <a:pt x="2736" y="2644"/>
                    </a:lnTo>
                    <a:lnTo>
                      <a:pt x="2757" y="2540"/>
                    </a:lnTo>
                    <a:lnTo>
                      <a:pt x="2774" y="2437"/>
                    </a:lnTo>
                    <a:lnTo>
                      <a:pt x="2790" y="2336"/>
                    </a:lnTo>
                    <a:lnTo>
                      <a:pt x="2802" y="2237"/>
                    </a:lnTo>
                    <a:lnTo>
                      <a:pt x="2813" y="2141"/>
                    </a:lnTo>
                    <a:lnTo>
                      <a:pt x="2821" y="2048"/>
                    </a:lnTo>
                    <a:lnTo>
                      <a:pt x="2823" y="1992"/>
                    </a:lnTo>
                    <a:lnTo>
                      <a:pt x="2824" y="1936"/>
                    </a:lnTo>
                    <a:lnTo>
                      <a:pt x="2824" y="1883"/>
                    </a:lnTo>
                    <a:lnTo>
                      <a:pt x="2823" y="1829"/>
                    </a:lnTo>
                    <a:lnTo>
                      <a:pt x="2821" y="1775"/>
                    </a:lnTo>
                    <a:lnTo>
                      <a:pt x="2817" y="1722"/>
                    </a:lnTo>
                    <a:lnTo>
                      <a:pt x="2813" y="1669"/>
                    </a:lnTo>
                    <a:lnTo>
                      <a:pt x="2807" y="1618"/>
                    </a:lnTo>
                    <a:lnTo>
                      <a:pt x="2800" y="1566"/>
                    </a:lnTo>
                    <a:lnTo>
                      <a:pt x="2791" y="1515"/>
                    </a:lnTo>
                    <a:lnTo>
                      <a:pt x="2783" y="1466"/>
                    </a:lnTo>
                    <a:lnTo>
                      <a:pt x="2773" y="1416"/>
                    </a:lnTo>
                    <a:lnTo>
                      <a:pt x="2762" y="1367"/>
                    </a:lnTo>
                    <a:lnTo>
                      <a:pt x="2750" y="1319"/>
                    </a:lnTo>
                    <a:lnTo>
                      <a:pt x="2736" y="1271"/>
                    </a:lnTo>
                    <a:lnTo>
                      <a:pt x="2723" y="1224"/>
                    </a:lnTo>
                    <a:lnTo>
                      <a:pt x="2708" y="1179"/>
                    </a:lnTo>
                    <a:lnTo>
                      <a:pt x="2693" y="1132"/>
                    </a:lnTo>
                    <a:lnTo>
                      <a:pt x="2677" y="1088"/>
                    </a:lnTo>
                    <a:lnTo>
                      <a:pt x="2660" y="1044"/>
                    </a:lnTo>
                    <a:lnTo>
                      <a:pt x="2643" y="1001"/>
                    </a:lnTo>
                    <a:lnTo>
                      <a:pt x="2625" y="958"/>
                    </a:lnTo>
                    <a:lnTo>
                      <a:pt x="2606" y="917"/>
                    </a:lnTo>
                    <a:lnTo>
                      <a:pt x="2587" y="876"/>
                    </a:lnTo>
                    <a:lnTo>
                      <a:pt x="2567" y="836"/>
                    </a:lnTo>
                    <a:lnTo>
                      <a:pt x="2546" y="797"/>
                    </a:lnTo>
                    <a:lnTo>
                      <a:pt x="2525" y="757"/>
                    </a:lnTo>
                    <a:lnTo>
                      <a:pt x="2505" y="719"/>
                    </a:lnTo>
                    <a:lnTo>
                      <a:pt x="2462" y="646"/>
                    </a:lnTo>
                    <a:lnTo>
                      <a:pt x="2416" y="577"/>
                    </a:lnTo>
                    <a:lnTo>
                      <a:pt x="2371" y="511"/>
                    </a:lnTo>
                    <a:lnTo>
                      <a:pt x="2324" y="447"/>
                    </a:lnTo>
                    <a:lnTo>
                      <a:pt x="2278" y="388"/>
                    </a:lnTo>
                    <a:lnTo>
                      <a:pt x="2231" y="333"/>
                    </a:lnTo>
                    <a:lnTo>
                      <a:pt x="2185" y="282"/>
                    </a:lnTo>
                    <a:lnTo>
                      <a:pt x="2139" y="235"/>
                    </a:lnTo>
                    <a:lnTo>
                      <a:pt x="2094" y="191"/>
                    </a:lnTo>
                    <a:lnTo>
                      <a:pt x="2050" y="153"/>
                    </a:lnTo>
                    <a:lnTo>
                      <a:pt x="2007" y="117"/>
                    </a:lnTo>
                    <a:lnTo>
                      <a:pt x="1965" y="87"/>
                    </a:lnTo>
                    <a:lnTo>
                      <a:pt x="1926" y="61"/>
                    </a:lnTo>
                    <a:lnTo>
                      <a:pt x="1889" y="39"/>
                    </a:lnTo>
                    <a:lnTo>
                      <a:pt x="1871" y="30"/>
                    </a:lnTo>
                    <a:lnTo>
                      <a:pt x="1854" y="22"/>
                    </a:lnTo>
                    <a:lnTo>
                      <a:pt x="1838" y="16"/>
                    </a:lnTo>
                    <a:lnTo>
                      <a:pt x="1823" y="10"/>
                    </a:lnTo>
                    <a:lnTo>
                      <a:pt x="1808" y="6"/>
                    </a:lnTo>
                    <a:lnTo>
                      <a:pt x="1794" y="2"/>
                    </a:lnTo>
                    <a:lnTo>
                      <a:pt x="1780" y="1"/>
                    </a:lnTo>
                    <a:lnTo>
                      <a:pt x="1768" y="0"/>
                    </a:lnTo>
                    <a:lnTo>
                      <a:pt x="1757" y="1"/>
                    </a:lnTo>
                    <a:lnTo>
                      <a:pt x="1743" y="2"/>
                    </a:lnTo>
                    <a:lnTo>
                      <a:pt x="1729" y="6"/>
                    </a:lnTo>
                    <a:lnTo>
                      <a:pt x="1714" y="10"/>
                    </a:lnTo>
                    <a:lnTo>
                      <a:pt x="1699" y="16"/>
                    </a:lnTo>
                    <a:lnTo>
                      <a:pt x="1682" y="22"/>
                    </a:lnTo>
                    <a:lnTo>
                      <a:pt x="1666" y="30"/>
                    </a:lnTo>
                    <a:lnTo>
                      <a:pt x="1648" y="39"/>
                    </a:lnTo>
                    <a:lnTo>
                      <a:pt x="1611" y="61"/>
                    </a:lnTo>
                    <a:lnTo>
                      <a:pt x="1572" y="87"/>
                    </a:lnTo>
                    <a:lnTo>
                      <a:pt x="1530" y="117"/>
                    </a:lnTo>
                    <a:lnTo>
                      <a:pt x="1487" y="153"/>
                    </a:lnTo>
                    <a:lnTo>
                      <a:pt x="1443" y="191"/>
                    </a:lnTo>
                    <a:lnTo>
                      <a:pt x="1398" y="235"/>
                    </a:lnTo>
                    <a:lnTo>
                      <a:pt x="1352" y="282"/>
                    </a:lnTo>
                    <a:lnTo>
                      <a:pt x="1306" y="333"/>
                    </a:lnTo>
                    <a:lnTo>
                      <a:pt x="1259" y="388"/>
                    </a:lnTo>
                    <a:lnTo>
                      <a:pt x="1213" y="447"/>
                    </a:lnTo>
                    <a:lnTo>
                      <a:pt x="1166" y="511"/>
                    </a:lnTo>
                    <a:lnTo>
                      <a:pt x="1121" y="577"/>
                    </a:lnTo>
                    <a:lnTo>
                      <a:pt x="1075" y="646"/>
                    </a:lnTo>
                    <a:lnTo>
                      <a:pt x="1032" y="719"/>
                    </a:lnTo>
                    <a:lnTo>
                      <a:pt x="1012" y="757"/>
                    </a:lnTo>
                    <a:lnTo>
                      <a:pt x="991" y="797"/>
                    </a:lnTo>
                    <a:lnTo>
                      <a:pt x="970" y="836"/>
                    </a:lnTo>
                    <a:lnTo>
                      <a:pt x="950" y="876"/>
                    </a:lnTo>
                    <a:lnTo>
                      <a:pt x="931" y="917"/>
                    </a:lnTo>
                    <a:lnTo>
                      <a:pt x="912" y="958"/>
                    </a:lnTo>
                    <a:lnTo>
                      <a:pt x="894" y="1001"/>
                    </a:lnTo>
                    <a:lnTo>
                      <a:pt x="877" y="1044"/>
                    </a:lnTo>
                    <a:lnTo>
                      <a:pt x="860" y="1088"/>
                    </a:lnTo>
                    <a:lnTo>
                      <a:pt x="844" y="1132"/>
                    </a:lnTo>
                    <a:lnTo>
                      <a:pt x="829" y="1179"/>
                    </a:lnTo>
                    <a:lnTo>
                      <a:pt x="814" y="1224"/>
                    </a:lnTo>
                    <a:lnTo>
                      <a:pt x="801" y="1271"/>
                    </a:lnTo>
                    <a:lnTo>
                      <a:pt x="787" y="1319"/>
                    </a:lnTo>
                    <a:lnTo>
                      <a:pt x="775" y="1367"/>
                    </a:lnTo>
                    <a:lnTo>
                      <a:pt x="764" y="1416"/>
                    </a:lnTo>
                    <a:lnTo>
                      <a:pt x="754" y="1466"/>
                    </a:lnTo>
                    <a:lnTo>
                      <a:pt x="746" y="1515"/>
                    </a:lnTo>
                    <a:lnTo>
                      <a:pt x="737" y="1566"/>
                    </a:lnTo>
                    <a:lnTo>
                      <a:pt x="730" y="1618"/>
                    </a:lnTo>
                    <a:lnTo>
                      <a:pt x="723" y="1669"/>
                    </a:lnTo>
                    <a:lnTo>
                      <a:pt x="720" y="1722"/>
                    </a:lnTo>
                    <a:lnTo>
                      <a:pt x="716" y="1775"/>
                    </a:lnTo>
                    <a:lnTo>
                      <a:pt x="714" y="1829"/>
                    </a:lnTo>
                    <a:lnTo>
                      <a:pt x="712" y="1883"/>
                    </a:lnTo>
                    <a:lnTo>
                      <a:pt x="712" y="1936"/>
                    </a:lnTo>
                    <a:lnTo>
                      <a:pt x="714" y="1992"/>
                    </a:lnTo>
                    <a:lnTo>
                      <a:pt x="716" y="2048"/>
                    </a:lnTo>
                    <a:lnTo>
                      <a:pt x="723" y="2141"/>
                    </a:lnTo>
                    <a:lnTo>
                      <a:pt x="735" y="2237"/>
                    </a:lnTo>
                    <a:lnTo>
                      <a:pt x="747" y="2336"/>
                    </a:lnTo>
                    <a:lnTo>
                      <a:pt x="763" y="2437"/>
                    </a:lnTo>
                    <a:lnTo>
                      <a:pt x="780" y="2540"/>
                    </a:lnTo>
                    <a:lnTo>
                      <a:pt x="801" y="2644"/>
                    </a:lnTo>
                    <a:lnTo>
                      <a:pt x="823" y="2749"/>
                    </a:lnTo>
                    <a:lnTo>
                      <a:pt x="846" y="2856"/>
                    </a:lnTo>
                    <a:lnTo>
                      <a:pt x="872" y="2962"/>
                    </a:lnTo>
                    <a:lnTo>
                      <a:pt x="899" y="3069"/>
                    </a:lnTo>
                    <a:lnTo>
                      <a:pt x="926" y="3176"/>
                    </a:lnTo>
                    <a:lnTo>
                      <a:pt x="955" y="3281"/>
                    </a:lnTo>
                    <a:lnTo>
                      <a:pt x="985" y="3385"/>
                    </a:lnTo>
                    <a:lnTo>
                      <a:pt x="1014" y="3490"/>
                    </a:lnTo>
                    <a:lnTo>
                      <a:pt x="1045" y="3591"/>
                    </a:lnTo>
                    <a:lnTo>
                      <a:pt x="1075" y="3691"/>
                    </a:lnTo>
                    <a:lnTo>
                      <a:pt x="404" y="3521"/>
                    </a:lnTo>
                    <a:lnTo>
                      <a:pt x="0" y="5397"/>
                    </a:lnTo>
                    <a:lnTo>
                      <a:pt x="1362" y="4724"/>
                    </a:lnTo>
                    <a:lnTo>
                      <a:pt x="1768" y="5800"/>
                    </a:lnTo>
                    <a:lnTo>
                      <a:pt x="2174" y="4724"/>
                    </a:lnTo>
                    <a:close/>
                  </a:path>
                </a:pathLst>
              </a:custGeom>
              <a:solidFill>
                <a:srgbClr val="124062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任意多边形 30"/>
              <p:cNvSpPr/>
              <p:nvPr/>
            </p:nvSpPr>
            <p:spPr>
              <a:xfrm>
                <a:off x="9922624" y="2891833"/>
                <a:ext cx="504350" cy="3308383"/>
              </a:xfrm>
              <a:custGeom>
                <a:avLst/>
                <a:gdLst>
                  <a:gd name="connsiteX0" fmla="*/ 243936 w 504350"/>
                  <a:gd name="connsiteY0" fmla="*/ 0 h 3308383"/>
                  <a:gd name="connsiteX1" fmla="*/ 260414 w 504350"/>
                  <a:gd name="connsiteY1" fmla="*/ 0 h 3308383"/>
                  <a:gd name="connsiteX2" fmla="*/ 263584 w 504350"/>
                  <a:gd name="connsiteY2" fmla="*/ 338513 h 3308383"/>
                  <a:gd name="connsiteX3" fmla="*/ 296771 w 504350"/>
                  <a:gd name="connsiteY3" fmla="*/ 1250864 h 3308383"/>
                  <a:gd name="connsiteX4" fmla="*/ 480386 w 504350"/>
                  <a:gd name="connsiteY4" fmla="*/ 3188542 h 3308383"/>
                  <a:gd name="connsiteX5" fmla="*/ 504350 w 504350"/>
                  <a:gd name="connsiteY5" fmla="*/ 3308383 h 3308383"/>
                  <a:gd name="connsiteX6" fmla="*/ 0 w 504350"/>
                  <a:gd name="connsiteY6" fmla="*/ 3308383 h 3308383"/>
                  <a:gd name="connsiteX7" fmla="*/ 23964 w 504350"/>
                  <a:gd name="connsiteY7" fmla="*/ 3188542 h 3308383"/>
                  <a:gd name="connsiteX8" fmla="*/ 207580 w 504350"/>
                  <a:gd name="connsiteY8" fmla="*/ 1250864 h 3308383"/>
                  <a:gd name="connsiteX9" fmla="*/ 240766 w 504350"/>
                  <a:gd name="connsiteY9" fmla="*/ 338513 h 3308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4350" h="3308383">
                    <a:moveTo>
                      <a:pt x="243936" y="0"/>
                    </a:moveTo>
                    <a:lnTo>
                      <a:pt x="260414" y="0"/>
                    </a:lnTo>
                    <a:lnTo>
                      <a:pt x="263584" y="338513"/>
                    </a:lnTo>
                    <a:cubicBezTo>
                      <a:pt x="268875" y="619190"/>
                      <a:pt x="279825" y="927510"/>
                      <a:pt x="296771" y="1250864"/>
                    </a:cubicBezTo>
                    <a:cubicBezTo>
                      <a:pt x="339136" y="2059247"/>
                      <a:pt x="408953" y="2770268"/>
                      <a:pt x="480386" y="3188542"/>
                    </a:cubicBezTo>
                    <a:lnTo>
                      <a:pt x="504350" y="3308383"/>
                    </a:lnTo>
                    <a:lnTo>
                      <a:pt x="0" y="3308383"/>
                    </a:lnTo>
                    <a:lnTo>
                      <a:pt x="23964" y="3188542"/>
                    </a:lnTo>
                    <a:cubicBezTo>
                      <a:pt x="95398" y="2770268"/>
                      <a:pt x="165214" y="2059247"/>
                      <a:pt x="207580" y="1250864"/>
                    </a:cubicBezTo>
                    <a:cubicBezTo>
                      <a:pt x="224526" y="927510"/>
                      <a:pt x="235476" y="619190"/>
                      <a:pt x="240766" y="33851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24062">
                      <a:alpha val="0"/>
                    </a:srgbClr>
                  </a:gs>
                  <a:gs pos="100000">
                    <a:srgbClr val="124062"/>
                  </a:gs>
                </a:gsLst>
                <a:lin ang="16200000" scaled="1"/>
                <a:tileRect/>
              </a:gradFill>
              <a:ln w="19050">
                <a:noFill/>
              </a:ln>
              <a:effectLst>
                <a:outerShdw blurRad="419100" dist="25400" dir="2700000" sx="90000" sy="9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2012315" y="449580"/>
            <a:ext cx="7102475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20000"/>
              </a:lnSpc>
            </a:pPr>
            <a:r>
              <a:rPr lang="en-US" altLang="zh-CN" sz="2400"/>
              <a:t>4. </a:t>
            </a:r>
            <a:r>
              <a:rPr lang="zh-CN" altLang="en-US" sz="2400"/>
              <a:t>找到相关方向的工作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084580" y="1202055"/>
            <a:ext cx="9699625" cy="4963160"/>
            <a:chOff x="1629" y="2145"/>
            <a:chExt cx="10852" cy="5402"/>
          </a:xfrm>
        </p:grpSpPr>
        <p:sp>
          <p:nvSpPr>
            <p:cNvPr id="10" name="椭圆 9"/>
            <p:cNvSpPr/>
            <p:nvPr/>
          </p:nvSpPr>
          <p:spPr>
            <a:xfrm>
              <a:off x="1629" y="2145"/>
              <a:ext cx="1013" cy="1013"/>
            </a:xfrm>
            <a:prstGeom prst="ellipse">
              <a:avLst/>
            </a:prstGeom>
            <a:solidFill>
              <a:srgbClr val="124062"/>
            </a:solidFill>
            <a:ln w="25400">
              <a:noFill/>
            </a:ln>
            <a:effectLst>
              <a:outerShdw blurRad="177800" dist="38100" dir="5400000" sx="90000" sy="-19000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300">
                <a:solidFill>
                  <a:srgbClr val="FEFABC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207"/>
            <p:cNvSpPr>
              <a:spLocks noEditPoints="1"/>
            </p:cNvSpPr>
            <p:nvPr/>
          </p:nvSpPr>
          <p:spPr bwMode="auto">
            <a:xfrm>
              <a:off x="1899" y="2448"/>
              <a:ext cx="465" cy="407"/>
            </a:xfrm>
            <a:custGeom>
              <a:avLst/>
              <a:gdLst>
                <a:gd name="T0" fmla="*/ 112 w 128"/>
                <a:gd name="T1" fmla="*/ 60 h 112"/>
                <a:gd name="T2" fmla="*/ 104 w 128"/>
                <a:gd name="T3" fmla="*/ 60 h 112"/>
                <a:gd name="T4" fmla="*/ 104 w 128"/>
                <a:gd name="T5" fmla="*/ 16 h 112"/>
                <a:gd name="T6" fmla="*/ 88 w 128"/>
                <a:gd name="T7" fmla="*/ 0 h 112"/>
                <a:gd name="T8" fmla="*/ 40 w 128"/>
                <a:gd name="T9" fmla="*/ 0 h 112"/>
                <a:gd name="T10" fmla="*/ 24 w 128"/>
                <a:gd name="T11" fmla="*/ 16 h 112"/>
                <a:gd name="T12" fmla="*/ 24 w 128"/>
                <a:gd name="T13" fmla="*/ 52 h 112"/>
                <a:gd name="T14" fmla="*/ 24 w 128"/>
                <a:gd name="T15" fmla="*/ 56 h 112"/>
                <a:gd name="T16" fmla="*/ 24 w 128"/>
                <a:gd name="T17" fmla="*/ 56 h 112"/>
                <a:gd name="T18" fmla="*/ 24 w 128"/>
                <a:gd name="T19" fmla="*/ 60 h 112"/>
                <a:gd name="T20" fmla="*/ 16 w 128"/>
                <a:gd name="T21" fmla="*/ 60 h 112"/>
                <a:gd name="T22" fmla="*/ 0 w 128"/>
                <a:gd name="T23" fmla="*/ 76 h 112"/>
                <a:gd name="T24" fmla="*/ 0 w 128"/>
                <a:gd name="T25" fmla="*/ 84 h 112"/>
                <a:gd name="T26" fmla="*/ 16 w 128"/>
                <a:gd name="T27" fmla="*/ 100 h 112"/>
                <a:gd name="T28" fmla="*/ 25 w 128"/>
                <a:gd name="T29" fmla="*/ 100 h 112"/>
                <a:gd name="T30" fmla="*/ 40 w 128"/>
                <a:gd name="T31" fmla="*/ 112 h 112"/>
                <a:gd name="T32" fmla="*/ 88 w 128"/>
                <a:gd name="T33" fmla="*/ 112 h 112"/>
                <a:gd name="T34" fmla="*/ 103 w 128"/>
                <a:gd name="T35" fmla="*/ 100 h 112"/>
                <a:gd name="T36" fmla="*/ 112 w 128"/>
                <a:gd name="T37" fmla="*/ 100 h 112"/>
                <a:gd name="T38" fmla="*/ 128 w 128"/>
                <a:gd name="T39" fmla="*/ 84 h 112"/>
                <a:gd name="T40" fmla="*/ 128 w 128"/>
                <a:gd name="T41" fmla="*/ 76 h 112"/>
                <a:gd name="T42" fmla="*/ 112 w 128"/>
                <a:gd name="T43" fmla="*/ 60 h 112"/>
                <a:gd name="T44" fmla="*/ 32 w 128"/>
                <a:gd name="T45" fmla="*/ 16 h 112"/>
                <a:gd name="T46" fmla="*/ 40 w 128"/>
                <a:gd name="T47" fmla="*/ 8 h 112"/>
                <a:gd name="T48" fmla="*/ 88 w 128"/>
                <a:gd name="T49" fmla="*/ 8 h 112"/>
                <a:gd name="T50" fmla="*/ 96 w 128"/>
                <a:gd name="T51" fmla="*/ 16 h 112"/>
                <a:gd name="T52" fmla="*/ 96 w 128"/>
                <a:gd name="T53" fmla="*/ 60 h 112"/>
                <a:gd name="T54" fmla="*/ 32 w 128"/>
                <a:gd name="T55" fmla="*/ 60 h 112"/>
                <a:gd name="T56" fmla="*/ 32 w 128"/>
                <a:gd name="T57" fmla="*/ 16 h 112"/>
                <a:gd name="T58" fmla="*/ 88 w 128"/>
                <a:gd name="T59" fmla="*/ 104 h 112"/>
                <a:gd name="T60" fmla="*/ 40 w 128"/>
                <a:gd name="T61" fmla="*/ 104 h 112"/>
                <a:gd name="T62" fmla="*/ 32 w 128"/>
                <a:gd name="T63" fmla="*/ 96 h 112"/>
                <a:gd name="T64" fmla="*/ 40 w 128"/>
                <a:gd name="T65" fmla="*/ 88 h 112"/>
                <a:gd name="T66" fmla="*/ 88 w 128"/>
                <a:gd name="T67" fmla="*/ 88 h 112"/>
                <a:gd name="T68" fmla="*/ 96 w 128"/>
                <a:gd name="T69" fmla="*/ 96 h 112"/>
                <a:gd name="T70" fmla="*/ 88 w 128"/>
                <a:gd name="T71" fmla="*/ 104 h 112"/>
                <a:gd name="T72" fmla="*/ 120 w 128"/>
                <a:gd name="T73" fmla="*/ 84 h 112"/>
                <a:gd name="T74" fmla="*/ 112 w 128"/>
                <a:gd name="T75" fmla="*/ 92 h 112"/>
                <a:gd name="T76" fmla="*/ 103 w 128"/>
                <a:gd name="T77" fmla="*/ 92 h 112"/>
                <a:gd name="T78" fmla="*/ 88 w 128"/>
                <a:gd name="T79" fmla="*/ 80 h 112"/>
                <a:gd name="T80" fmla="*/ 40 w 128"/>
                <a:gd name="T81" fmla="*/ 80 h 112"/>
                <a:gd name="T82" fmla="*/ 25 w 128"/>
                <a:gd name="T83" fmla="*/ 92 h 112"/>
                <a:gd name="T84" fmla="*/ 16 w 128"/>
                <a:gd name="T85" fmla="*/ 92 h 112"/>
                <a:gd name="T86" fmla="*/ 8 w 128"/>
                <a:gd name="T87" fmla="*/ 84 h 112"/>
                <a:gd name="T88" fmla="*/ 8 w 128"/>
                <a:gd name="T89" fmla="*/ 76 h 112"/>
                <a:gd name="T90" fmla="*/ 16 w 128"/>
                <a:gd name="T91" fmla="*/ 68 h 112"/>
                <a:gd name="T92" fmla="*/ 112 w 128"/>
                <a:gd name="T93" fmla="*/ 68 h 112"/>
                <a:gd name="T94" fmla="*/ 120 w 128"/>
                <a:gd name="T95" fmla="*/ 76 h 112"/>
                <a:gd name="T96" fmla="*/ 120 w 128"/>
                <a:gd name="T97" fmla="*/ 8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112">
                  <a:moveTo>
                    <a:pt x="112" y="60"/>
                  </a:moveTo>
                  <a:cubicBezTo>
                    <a:pt x="104" y="60"/>
                    <a:pt x="104" y="60"/>
                    <a:pt x="104" y="60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7"/>
                    <a:pt x="97" y="0"/>
                    <a:pt x="88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1" y="0"/>
                    <a:pt x="24" y="7"/>
                    <a:pt x="24" y="16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5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7"/>
                    <a:pt x="24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7" y="60"/>
                    <a:pt x="0" y="67"/>
                    <a:pt x="0" y="7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3"/>
                    <a:pt x="7" y="100"/>
                    <a:pt x="16" y="100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6" y="107"/>
                    <a:pt x="33" y="112"/>
                    <a:pt x="40" y="112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5" y="112"/>
                    <a:pt x="102" y="107"/>
                    <a:pt x="103" y="100"/>
                  </a:cubicBezTo>
                  <a:cubicBezTo>
                    <a:pt x="112" y="100"/>
                    <a:pt x="112" y="100"/>
                    <a:pt x="112" y="100"/>
                  </a:cubicBezTo>
                  <a:cubicBezTo>
                    <a:pt x="121" y="100"/>
                    <a:pt x="128" y="93"/>
                    <a:pt x="128" y="84"/>
                  </a:cubicBezTo>
                  <a:cubicBezTo>
                    <a:pt x="128" y="76"/>
                    <a:pt x="128" y="76"/>
                    <a:pt x="128" y="76"/>
                  </a:cubicBezTo>
                  <a:cubicBezTo>
                    <a:pt x="128" y="67"/>
                    <a:pt x="121" y="60"/>
                    <a:pt x="112" y="60"/>
                  </a:cubicBezTo>
                  <a:close/>
                  <a:moveTo>
                    <a:pt x="32" y="16"/>
                  </a:moveTo>
                  <a:cubicBezTo>
                    <a:pt x="32" y="12"/>
                    <a:pt x="36" y="8"/>
                    <a:pt x="40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92" y="8"/>
                    <a:pt x="96" y="12"/>
                    <a:pt x="96" y="16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32" y="60"/>
                    <a:pt x="32" y="60"/>
                    <a:pt x="32" y="60"/>
                  </a:cubicBezTo>
                  <a:lnTo>
                    <a:pt x="32" y="16"/>
                  </a:lnTo>
                  <a:close/>
                  <a:moveTo>
                    <a:pt x="88" y="104"/>
                  </a:moveTo>
                  <a:cubicBezTo>
                    <a:pt x="40" y="104"/>
                    <a:pt x="40" y="104"/>
                    <a:pt x="40" y="104"/>
                  </a:cubicBezTo>
                  <a:cubicBezTo>
                    <a:pt x="36" y="104"/>
                    <a:pt x="32" y="100"/>
                    <a:pt x="32" y="96"/>
                  </a:cubicBezTo>
                  <a:cubicBezTo>
                    <a:pt x="32" y="92"/>
                    <a:pt x="36" y="88"/>
                    <a:pt x="40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92" y="88"/>
                    <a:pt x="96" y="92"/>
                    <a:pt x="96" y="96"/>
                  </a:cubicBezTo>
                  <a:cubicBezTo>
                    <a:pt x="96" y="100"/>
                    <a:pt x="92" y="104"/>
                    <a:pt x="88" y="104"/>
                  </a:cubicBezTo>
                  <a:close/>
                  <a:moveTo>
                    <a:pt x="120" y="84"/>
                  </a:moveTo>
                  <a:cubicBezTo>
                    <a:pt x="120" y="88"/>
                    <a:pt x="116" y="92"/>
                    <a:pt x="11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2" y="85"/>
                    <a:pt x="95" y="80"/>
                    <a:pt x="88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3" y="80"/>
                    <a:pt x="26" y="85"/>
                    <a:pt x="25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2" y="92"/>
                    <a:pt x="8" y="88"/>
                    <a:pt x="8" y="8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2"/>
                    <a:pt x="12" y="68"/>
                    <a:pt x="16" y="68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6" y="68"/>
                    <a:pt x="120" y="72"/>
                    <a:pt x="120" y="76"/>
                  </a:cubicBezTo>
                  <a:lnTo>
                    <a:pt x="120" y="84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1704" y="2365"/>
              <a:ext cx="777" cy="5182"/>
              <a:chOff x="9846542" y="1813000"/>
              <a:chExt cx="658088" cy="4387216"/>
            </a:xfrm>
          </p:grpSpPr>
          <p:sp>
            <p:nvSpPr>
              <p:cNvPr id="13" name="KSO_Shape"/>
              <p:cNvSpPr/>
              <p:nvPr/>
            </p:nvSpPr>
            <p:spPr bwMode="auto">
              <a:xfrm>
                <a:off x="9846542" y="1813000"/>
                <a:ext cx="658088" cy="1078832"/>
              </a:xfrm>
              <a:custGeom>
                <a:avLst/>
                <a:gdLst>
                  <a:gd name="T0" fmla="*/ 1029029 w 3535"/>
                  <a:gd name="T1" fmla="*/ 1156466 h 5800"/>
                  <a:gd name="T2" fmla="*/ 818493 w 3535"/>
                  <a:gd name="T3" fmla="*/ 1179458 h 5800"/>
                  <a:gd name="T4" fmla="*/ 848054 w 3535"/>
                  <a:gd name="T5" fmla="*/ 1077639 h 5800"/>
                  <a:gd name="T6" fmla="*/ 875315 w 3535"/>
                  <a:gd name="T7" fmla="*/ 972864 h 5800"/>
                  <a:gd name="T8" fmla="*/ 898635 w 3535"/>
                  <a:gd name="T9" fmla="*/ 868417 h 5800"/>
                  <a:gd name="T10" fmla="*/ 916371 w 3535"/>
                  <a:gd name="T11" fmla="*/ 767255 h 5800"/>
                  <a:gd name="T12" fmla="*/ 926553 w 3535"/>
                  <a:gd name="T13" fmla="*/ 672662 h 5800"/>
                  <a:gd name="T14" fmla="*/ 927538 w 3535"/>
                  <a:gd name="T15" fmla="*/ 635876 h 5800"/>
                  <a:gd name="T16" fmla="*/ 926553 w 3535"/>
                  <a:gd name="T17" fmla="*/ 582996 h 5800"/>
                  <a:gd name="T18" fmla="*/ 921955 w 3535"/>
                  <a:gd name="T19" fmla="*/ 531429 h 5800"/>
                  <a:gd name="T20" fmla="*/ 914072 w 3535"/>
                  <a:gd name="T21" fmla="*/ 481505 h 5800"/>
                  <a:gd name="T22" fmla="*/ 903233 w 3535"/>
                  <a:gd name="T23" fmla="*/ 433223 h 5800"/>
                  <a:gd name="T24" fmla="*/ 889438 w 3535"/>
                  <a:gd name="T25" fmla="*/ 387241 h 5800"/>
                  <a:gd name="T26" fmla="*/ 873673 w 3535"/>
                  <a:gd name="T27" fmla="*/ 342900 h 5800"/>
                  <a:gd name="T28" fmla="*/ 855936 w 3535"/>
                  <a:gd name="T29" fmla="*/ 301187 h 5800"/>
                  <a:gd name="T30" fmla="*/ 836230 w 3535"/>
                  <a:gd name="T31" fmla="*/ 261773 h 5800"/>
                  <a:gd name="T32" fmla="*/ 808640 w 3535"/>
                  <a:gd name="T33" fmla="*/ 212178 h 5800"/>
                  <a:gd name="T34" fmla="*/ 763314 w 3535"/>
                  <a:gd name="T35" fmla="*/ 146816 h 5800"/>
                  <a:gd name="T36" fmla="*/ 717660 w 3535"/>
                  <a:gd name="T37" fmla="*/ 92622 h 5800"/>
                  <a:gd name="T38" fmla="*/ 673319 w 3535"/>
                  <a:gd name="T39" fmla="*/ 50253 h 5800"/>
                  <a:gd name="T40" fmla="*/ 632592 w 3535"/>
                  <a:gd name="T41" fmla="*/ 20035 h 5800"/>
                  <a:gd name="T42" fmla="*/ 608943 w 3535"/>
                  <a:gd name="T43" fmla="*/ 7226 h 5800"/>
                  <a:gd name="T44" fmla="*/ 593835 w 3535"/>
                  <a:gd name="T45" fmla="*/ 1971 h 5800"/>
                  <a:gd name="T46" fmla="*/ 580697 w 3535"/>
                  <a:gd name="T47" fmla="*/ 0 h 5800"/>
                  <a:gd name="T48" fmla="*/ 572486 w 3535"/>
                  <a:gd name="T49" fmla="*/ 657 h 5800"/>
                  <a:gd name="T50" fmla="*/ 558034 w 3535"/>
                  <a:gd name="T51" fmla="*/ 5255 h 5800"/>
                  <a:gd name="T52" fmla="*/ 541283 w 3535"/>
                  <a:gd name="T53" fmla="*/ 12809 h 5800"/>
                  <a:gd name="T54" fmla="*/ 502526 w 3535"/>
                  <a:gd name="T55" fmla="*/ 38428 h 5800"/>
                  <a:gd name="T56" fmla="*/ 459171 w 3535"/>
                  <a:gd name="T57" fmla="*/ 77185 h 5800"/>
                  <a:gd name="T58" fmla="*/ 413517 w 3535"/>
                  <a:gd name="T59" fmla="*/ 127438 h 5800"/>
                  <a:gd name="T60" fmla="*/ 368191 w 3535"/>
                  <a:gd name="T61" fmla="*/ 189515 h 5800"/>
                  <a:gd name="T62" fmla="*/ 332390 w 3535"/>
                  <a:gd name="T63" fmla="*/ 248635 h 5800"/>
                  <a:gd name="T64" fmla="*/ 312026 w 3535"/>
                  <a:gd name="T65" fmla="*/ 287721 h 5800"/>
                  <a:gd name="T66" fmla="*/ 293633 w 3535"/>
                  <a:gd name="T67" fmla="*/ 328777 h 5800"/>
                  <a:gd name="T68" fmla="*/ 277210 w 3535"/>
                  <a:gd name="T69" fmla="*/ 371803 h 5800"/>
                  <a:gd name="T70" fmla="*/ 263087 w 3535"/>
                  <a:gd name="T71" fmla="*/ 417458 h 5800"/>
                  <a:gd name="T72" fmla="*/ 250935 w 3535"/>
                  <a:gd name="T73" fmla="*/ 465083 h 5800"/>
                  <a:gd name="T74" fmla="*/ 242066 w 3535"/>
                  <a:gd name="T75" fmla="*/ 514350 h 5800"/>
                  <a:gd name="T76" fmla="*/ 236483 w 3535"/>
                  <a:gd name="T77" fmla="*/ 565588 h 5800"/>
                  <a:gd name="T78" fmla="*/ 233855 w 3535"/>
                  <a:gd name="T79" fmla="*/ 618468 h 5800"/>
                  <a:gd name="T80" fmla="*/ 235169 w 3535"/>
                  <a:gd name="T81" fmla="*/ 672662 h 5800"/>
                  <a:gd name="T82" fmla="*/ 241410 w 3535"/>
                  <a:gd name="T83" fmla="*/ 734739 h 5800"/>
                  <a:gd name="T84" fmla="*/ 256190 w 3535"/>
                  <a:gd name="T85" fmla="*/ 834259 h 5800"/>
                  <a:gd name="T86" fmla="*/ 277867 w 3535"/>
                  <a:gd name="T87" fmla="*/ 938048 h 5800"/>
                  <a:gd name="T88" fmla="*/ 304143 w 3535"/>
                  <a:gd name="T89" fmla="*/ 1043152 h 5800"/>
                  <a:gd name="T90" fmla="*/ 333047 w 3535"/>
                  <a:gd name="T91" fmla="*/ 1146284 h 5800"/>
                  <a:gd name="T92" fmla="*/ 132693 w 3535"/>
                  <a:gd name="T93" fmla="*/ 1156466 h 5800"/>
                  <a:gd name="T94" fmla="*/ 580697 w 3535"/>
                  <a:gd name="T95" fmla="*/ 1905000 h 58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535" h="5800">
                    <a:moveTo>
                      <a:pt x="2174" y="4724"/>
                    </a:moveTo>
                    <a:lnTo>
                      <a:pt x="3535" y="5397"/>
                    </a:lnTo>
                    <a:lnTo>
                      <a:pt x="3133" y="3521"/>
                    </a:lnTo>
                    <a:lnTo>
                      <a:pt x="2462" y="3691"/>
                    </a:lnTo>
                    <a:lnTo>
                      <a:pt x="2492" y="3591"/>
                    </a:lnTo>
                    <a:lnTo>
                      <a:pt x="2523" y="3490"/>
                    </a:lnTo>
                    <a:lnTo>
                      <a:pt x="2552" y="3385"/>
                    </a:lnTo>
                    <a:lnTo>
                      <a:pt x="2582" y="3281"/>
                    </a:lnTo>
                    <a:lnTo>
                      <a:pt x="2611" y="3176"/>
                    </a:lnTo>
                    <a:lnTo>
                      <a:pt x="2638" y="3069"/>
                    </a:lnTo>
                    <a:lnTo>
                      <a:pt x="2665" y="2962"/>
                    </a:lnTo>
                    <a:lnTo>
                      <a:pt x="2691" y="2856"/>
                    </a:lnTo>
                    <a:lnTo>
                      <a:pt x="2714" y="2749"/>
                    </a:lnTo>
                    <a:lnTo>
                      <a:pt x="2736" y="2644"/>
                    </a:lnTo>
                    <a:lnTo>
                      <a:pt x="2757" y="2540"/>
                    </a:lnTo>
                    <a:lnTo>
                      <a:pt x="2774" y="2437"/>
                    </a:lnTo>
                    <a:lnTo>
                      <a:pt x="2790" y="2336"/>
                    </a:lnTo>
                    <a:lnTo>
                      <a:pt x="2802" y="2237"/>
                    </a:lnTo>
                    <a:lnTo>
                      <a:pt x="2813" y="2141"/>
                    </a:lnTo>
                    <a:lnTo>
                      <a:pt x="2821" y="2048"/>
                    </a:lnTo>
                    <a:lnTo>
                      <a:pt x="2823" y="1992"/>
                    </a:lnTo>
                    <a:lnTo>
                      <a:pt x="2824" y="1936"/>
                    </a:lnTo>
                    <a:lnTo>
                      <a:pt x="2824" y="1883"/>
                    </a:lnTo>
                    <a:lnTo>
                      <a:pt x="2823" y="1829"/>
                    </a:lnTo>
                    <a:lnTo>
                      <a:pt x="2821" y="1775"/>
                    </a:lnTo>
                    <a:lnTo>
                      <a:pt x="2817" y="1722"/>
                    </a:lnTo>
                    <a:lnTo>
                      <a:pt x="2813" y="1669"/>
                    </a:lnTo>
                    <a:lnTo>
                      <a:pt x="2807" y="1618"/>
                    </a:lnTo>
                    <a:lnTo>
                      <a:pt x="2800" y="1566"/>
                    </a:lnTo>
                    <a:lnTo>
                      <a:pt x="2791" y="1515"/>
                    </a:lnTo>
                    <a:lnTo>
                      <a:pt x="2783" y="1466"/>
                    </a:lnTo>
                    <a:lnTo>
                      <a:pt x="2773" y="1416"/>
                    </a:lnTo>
                    <a:lnTo>
                      <a:pt x="2762" y="1367"/>
                    </a:lnTo>
                    <a:lnTo>
                      <a:pt x="2750" y="1319"/>
                    </a:lnTo>
                    <a:lnTo>
                      <a:pt x="2736" y="1271"/>
                    </a:lnTo>
                    <a:lnTo>
                      <a:pt x="2723" y="1224"/>
                    </a:lnTo>
                    <a:lnTo>
                      <a:pt x="2708" y="1179"/>
                    </a:lnTo>
                    <a:lnTo>
                      <a:pt x="2693" y="1132"/>
                    </a:lnTo>
                    <a:lnTo>
                      <a:pt x="2677" y="1088"/>
                    </a:lnTo>
                    <a:lnTo>
                      <a:pt x="2660" y="1044"/>
                    </a:lnTo>
                    <a:lnTo>
                      <a:pt x="2643" y="1001"/>
                    </a:lnTo>
                    <a:lnTo>
                      <a:pt x="2625" y="958"/>
                    </a:lnTo>
                    <a:lnTo>
                      <a:pt x="2606" y="917"/>
                    </a:lnTo>
                    <a:lnTo>
                      <a:pt x="2587" y="876"/>
                    </a:lnTo>
                    <a:lnTo>
                      <a:pt x="2567" y="836"/>
                    </a:lnTo>
                    <a:lnTo>
                      <a:pt x="2546" y="797"/>
                    </a:lnTo>
                    <a:lnTo>
                      <a:pt x="2525" y="757"/>
                    </a:lnTo>
                    <a:lnTo>
                      <a:pt x="2505" y="719"/>
                    </a:lnTo>
                    <a:lnTo>
                      <a:pt x="2462" y="646"/>
                    </a:lnTo>
                    <a:lnTo>
                      <a:pt x="2416" y="577"/>
                    </a:lnTo>
                    <a:lnTo>
                      <a:pt x="2371" y="511"/>
                    </a:lnTo>
                    <a:lnTo>
                      <a:pt x="2324" y="447"/>
                    </a:lnTo>
                    <a:lnTo>
                      <a:pt x="2278" y="388"/>
                    </a:lnTo>
                    <a:lnTo>
                      <a:pt x="2231" y="333"/>
                    </a:lnTo>
                    <a:lnTo>
                      <a:pt x="2185" y="282"/>
                    </a:lnTo>
                    <a:lnTo>
                      <a:pt x="2139" y="235"/>
                    </a:lnTo>
                    <a:lnTo>
                      <a:pt x="2094" y="191"/>
                    </a:lnTo>
                    <a:lnTo>
                      <a:pt x="2050" y="153"/>
                    </a:lnTo>
                    <a:lnTo>
                      <a:pt x="2007" y="117"/>
                    </a:lnTo>
                    <a:lnTo>
                      <a:pt x="1965" y="87"/>
                    </a:lnTo>
                    <a:lnTo>
                      <a:pt x="1926" y="61"/>
                    </a:lnTo>
                    <a:lnTo>
                      <a:pt x="1889" y="39"/>
                    </a:lnTo>
                    <a:lnTo>
                      <a:pt x="1871" y="30"/>
                    </a:lnTo>
                    <a:lnTo>
                      <a:pt x="1854" y="22"/>
                    </a:lnTo>
                    <a:lnTo>
                      <a:pt x="1838" y="16"/>
                    </a:lnTo>
                    <a:lnTo>
                      <a:pt x="1823" y="10"/>
                    </a:lnTo>
                    <a:lnTo>
                      <a:pt x="1808" y="6"/>
                    </a:lnTo>
                    <a:lnTo>
                      <a:pt x="1794" y="2"/>
                    </a:lnTo>
                    <a:lnTo>
                      <a:pt x="1780" y="1"/>
                    </a:lnTo>
                    <a:lnTo>
                      <a:pt x="1768" y="0"/>
                    </a:lnTo>
                    <a:lnTo>
                      <a:pt x="1757" y="1"/>
                    </a:lnTo>
                    <a:lnTo>
                      <a:pt x="1743" y="2"/>
                    </a:lnTo>
                    <a:lnTo>
                      <a:pt x="1729" y="6"/>
                    </a:lnTo>
                    <a:lnTo>
                      <a:pt x="1714" y="10"/>
                    </a:lnTo>
                    <a:lnTo>
                      <a:pt x="1699" y="16"/>
                    </a:lnTo>
                    <a:lnTo>
                      <a:pt x="1682" y="22"/>
                    </a:lnTo>
                    <a:lnTo>
                      <a:pt x="1666" y="30"/>
                    </a:lnTo>
                    <a:lnTo>
                      <a:pt x="1648" y="39"/>
                    </a:lnTo>
                    <a:lnTo>
                      <a:pt x="1611" y="61"/>
                    </a:lnTo>
                    <a:lnTo>
                      <a:pt x="1572" y="87"/>
                    </a:lnTo>
                    <a:lnTo>
                      <a:pt x="1530" y="117"/>
                    </a:lnTo>
                    <a:lnTo>
                      <a:pt x="1487" y="153"/>
                    </a:lnTo>
                    <a:lnTo>
                      <a:pt x="1443" y="191"/>
                    </a:lnTo>
                    <a:lnTo>
                      <a:pt x="1398" y="235"/>
                    </a:lnTo>
                    <a:lnTo>
                      <a:pt x="1352" y="282"/>
                    </a:lnTo>
                    <a:lnTo>
                      <a:pt x="1306" y="333"/>
                    </a:lnTo>
                    <a:lnTo>
                      <a:pt x="1259" y="388"/>
                    </a:lnTo>
                    <a:lnTo>
                      <a:pt x="1213" y="447"/>
                    </a:lnTo>
                    <a:lnTo>
                      <a:pt x="1166" y="511"/>
                    </a:lnTo>
                    <a:lnTo>
                      <a:pt x="1121" y="577"/>
                    </a:lnTo>
                    <a:lnTo>
                      <a:pt x="1075" y="646"/>
                    </a:lnTo>
                    <a:lnTo>
                      <a:pt x="1032" y="719"/>
                    </a:lnTo>
                    <a:lnTo>
                      <a:pt x="1012" y="757"/>
                    </a:lnTo>
                    <a:lnTo>
                      <a:pt x="991" y="797"/>
                    </a:lnTo>
                    <a:lnTo>
                      <a:pt x="970" y="836"/>
                    </a:lnTo>
                    <a:lnTo>
                      <a:pt x="950" y="876"/>
                    </a:lnTo>
                    <a:lnTo>
                      <a:pt x="931" y="917"/>
                    </a:lnTo>
                    <a:lnTo>
                      <a:pt x="912" y="958"/>
                    </a:lnTo>
                    <a:lnTo>
                      <a:pt x="894" y="1001"/>
                    </a:lnTo>
                    <a:lnTo>
                      <a:pt x="877" y="1044"/>
                    </a:lnTo>
                    <a:lnTo>
                      <a:pt x="860" y="1088"/>
                    </a:lnTo>
                    <a:lnTo>
                      <a:pt x="844" y="1132"/>
                    </a:lnTo>
                    <a:lnTo>
                      <a:pt x="829" y="1179"/>
                    </a:lnTo>
                    <a:lnTo>
                      <a:pt x="814" y="1224"/>
                    </a:lnTo>
                    <a:lnTo>
                      <a:pt x="801" y="1271"/>
                    </a:lnTo>
                    <a:lnTo>
                      <a:pt x="787" y="1319"/>
                    </a:lnTo>
                    <a:lnTo>
                      <a:pt x="775" y="1367"/>
                    </a:lnTo>
                    <a:lnTo>
                      <a:pt x="764" y="1416"/>
                    </a:lnTo>
                    <a:lnTo>
                      <a:pt x="754" y="1466"/>
                    </a:lnTo>
                    <a:lnTo>
                      <a:pt x="746" y="1515"/>
                    </a:lnTo>
                    <a:lnTo>
                      <a:pt x="737" y="1566"/>
                    </a:lnTo>
                    <a:lnTo>
                      <a:pt x="730" y="1618"/>
                    </a:lnTo>
                    <a:lnTo>
                      <a:pt x="723" y="1669"/>
                    </a:lnTo>
                    <a:lnTo>
                      <a:pt x="720" y="1722"/>
                    </a:lnTo>
                    <a:lnTo>
                      <a:pt x="716" y="1775"/>
                    </a:lnTo>
                    <a:lnTo>
                      <a:pt x="714" y="1829"/>
                    </a:lnTo>
                    <a:lnTo>
                      <a:pt x="712" y="1883"/>
                    </a:lnTo>
                    <a:lnTo>
                      <a:pt x="712" y="1936"/>
                    </a:lnTo>
                    <a:lnTo>
                      <a:pt x="714" y="1992"/>
                    </a:lnTo>
                    <a:lnTo>
                      <a:pt x="716" y="2048"/>
                    </a:lnTo>
                    <a:lnTo>
                      <a:pt x="723" y="2141"/>
                    </a:lnTo>
                    <a:lnTo>
                      <a:pt x="735" y="2237"/>
                    </a:lnTo>
                    <a:lnTo>
                      <a:pt x="747" y="2336"/>
                    </a:lnTo>
                    <a:lnTo>
                      <a:pt x="763" y="2437"/>
                    </a:lnTo>
                    <a:lnTo>
                      <a:pt x="780" y="2540"/>
                    </a:lnTo>
                    <a:lnTo>
                      <a:pt x="801" y="2644"/>
                    </a:lnTo>
                    <a:lnTo>
                      <a:pt x="823" y="2749"/>
                    </a:lnTo>
                    <a:lnTo>
                      <a:pt x="846" y="2856"/>
                    </a:lnTo>
                    <a:lnTo>
                      <a:pt x="872" y="2962"/>
                    </a:lnTo>
                    <a:lnTo>
                      <a:pt x="899" y="3069"/>
                    </a:lnTo>
                    <a:lnTo>
                      <a:pt x="926" y="3176"/>
                    </a:lnTo>
                    <a:lnTo>
                      <a:pt x="955" y="3281"/>
                    </a:lnTo>
                    <a:lnTo>
                      <a:pt x="985" y="3385"/>
                    </a:lnTo>
                    <a:lnTo>
                      <a:pt x="1014" y="3490"/>
                    </a:lnTo>
                    <a:lnTo>
                      <a:pt x="1045" y="3591"/>
                    </a:lnTo>
                    <a:lnTo>
                      <a:pt x="1075" y="3691"/>
                    </a:lnTo>
                    <a:lnTo>
                      <a:pt x="404" y="3521"/>
                    </a:lnTo>
                    <a:lnTo>
                      <a:pt x="0" y="5397"/>
                    </a:lnTo>
                    <a:lnTo>
                      <a:pt x="1362" y="4724"/>
                    </a:lnTo>
                    <a:lnTo>
                      <a:pt x="1768" y="5800"/>
                    </a:lnTo>
                    <a:lnTo>
                      <a:pt x="2174" y="4724"/>
                    </a:lnTo>
                    <a:close/>
                  </a:path>
                </a:pathLst>
              </a:custGeom>
              <a:solidFill>
                <a:srgbClr val="124062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任意多边形 13"/>
              <p:cNvSpPr/>
              <p:nvPr/>
            </p:nvSpPr>
            <p:spPr>
              <a:xfrm>
                <a:off x="9922624" y="2891833"/>
                <a:ext cx="504350" cy="3308383"/>
              </a:xfrm>
              <a:custGeom>
                <a:avLst/>
                <a:gdLst>
                  <a:gd name="connsiteX0" fmla="*/ 243936 w 504350"/>
                  <a:gd name="connsiteY0" fmla="*/ 0 h 3308383"/>
                  <a:gd name="connsiteX1" fmla="*/ 260414 w 504350"/>
                  <a:gd name="connsiteY1" fmla="*/ 0 h 3308383"/>
                  <a:gd name="connsiteX2" fmla="*/ 263584 w 504350"/>
                  <a:gd name="connsiteY2" fmla="*/ 338513 h 3308383"/>
                  <a:gd name="connsiteX3" fmla="*/ 296771 w 504350"/>
                  <a:gd name="connsiteY3" fmla="*/ 1250864 h 3308383"/>
                  <a:gd name="connsiteX4" fmla="*/ 480386 w 504350"/>
                  <a:gd name="connsiteY4" fmla="*/ 3188542 h 3308383"/>
                  <a:gd name="connsiteX5" fmla="*/ 504350 w 504350"/>
                  <a:gd name="connsiteY5" fmla="*/ 3308383 h 3308383"/>
                  <a:gd name="connsiteX6" fmla="*/ 0 w 504350"/>
                  <a:gd name="connsiteY6" fmla="*/ 3308383 h 3308383"/>
                  <a:gd name="connsiteX7" fmla="*/ 23964 w 504350"/>
                  <a:gd name="connsiteY7" fmla="*/ 3188542 h 3308383"/>
                  <a:gd name="connsiteX8" fmla="*/ 207580 w 504350"/>
                  <a:gd name="connsiteY8" fmla="*/ 1250864 h 3308383"/>
                  <a:gd name="connsiteX9" fmla="*/ 240766 w 504350"/>
                  <a:gd name="connsiteY9" fmla="*/ 338513 h 3308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4350" h="3308383">
                    <a:moveTo>
                      <a:pt x="243936" y="0"/>
                    </a:moveTo>
                    <a:lnTo>
                      <a:pt x="260414" y="0"/>
                    </a:lnTo>
                    <a:lnTo>
                      <a:pt x="263584" y="338513"/>
                    </a:lnTo>
                    <a:cubicBezTo>
                      <a:pt x="268875" y="619190"/>
                      <a:pt x="279825" y="927510"/>
                      <a:pt x="296771" y="1250864"/>
                    </a:cubicBezTo>
                    <a:cubicBezTo>
                      <a:pt x="339136" y="2059247"/>
                      <a:pt x="408953" y="2770268"/>
                      <a:pt x="480386" y="3188542"/>
                    </a:cubicBezTo>
                    <a:lnTo>
                      <a:pt x="504350" y="3308383"/>
                    </a:lnTo>
                    <a:lnTo>
                      <a:pt x="0" y="3308383"/>
                    </a:lnTo>
                    <a:lnTo>
                      <a:pt x="23964" y="3188542"/>
                    </a:lnTo>
                    <a:cubicBezTo>
                      <a:pt x="95398" y="2770268"/>
                      <a:pt x="165214" y="2059247"/>
                      <a:pt x="207580" y="1250864"/>
                    </a:cubicBezTo>
                    <a:cubicBezTo>
                      <a:pt x="224526" y="927510"/>
                      <a:pt x="235476" y="619190"/>
                      <a:pt x="240766" y="33851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24062">
                      <a:alpha val="0"/>
                    </a:srgbClr>
                  </a:gs>
                  <a:gs pos="100000">
                    <a:srgbClr val="124062"/>
                  </a:gs>
                </a:gsLst>
                <a:lin ang="16200000" scaled="1"/>
                <a:tileRect/>
              </a:gradFill>
              <a:ln w="19050">
                <a:noFill/>
              </a:ln>
              <a:effectLst>
                <a:outerShdw blurRad="419100" dist="25400" dir="2700000" sx="90000" sy="9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225" y="1353185"/>
            <a:ext cx="3831590" cy="5308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l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边形 4"/>
          <p:cNvSpPr>
            <a:spLocks noChangeAspect="1"/>
          </p:cNvSpPr>
          <p:nvPr/>
        </p:nvSpPr>
        <p:spPr>
          <a:xfrm rot="5400000">
            <a:off x="-71755" y="197485"/>
            <a:ext cx="1042035" cy="897890"/>
          </a:xfrm>
          <a:prstGeom prst="hexagon">
            <a:avLst/>
          </a:prstGeom>
          <a:solidFill>
            <a:srgbClr val="F5863F"/>
          </a:solidFill>
          <a:ln>
            <a:noFill/>
          </a:ln>
          <a:effectLst>
            <a:outerShdw blurRad="2540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六边形 3"/>
          <p:cNvSpPr>
            <a:spLocks noChangeAspect="1"/>
          </p:cNvSpPr>
          <p:nvPr/>
        </p:nvSpPr>
        <p:spPr>
          <a:xfrm rot="5400000">
            <a:off x="1964055" y="1819910"/>
            <a:ext cx="817245" cy="719455"/>
          </a:xfrm>
          <a:prstGeom prst="hexagon">
            <a:avLst>
              <a:gd name="adj" fmla="val 31096"/>
              <a:gd name="vf" fmla="val 11547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2540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六边形 5"/>
          <p:cNvSpPr>
            <a:spLocks noChangeAspect="1"/>
          </p:cNvSpPr>
          <p:nvPr/>
        </p:nvSpPr>
        <p:spPr>
          <a:xfrm rot="5400000">
            <a:off x="2832507" y="1008355"/>
            <a:ext cx="859993" cy="740664"/>
          </a:xfrm>
          <a:prstGeom prst="hexagon">
            <a:avLst/>
          </a:prstGeom>
          <a:noFill/>
          <a:ln>
            <a:solidFill>
              <a:srgbClr val="F5863F"/>
            </a:solidFill>
          </a:ln>
          <a:effectLst>
            <a:outerShdw blurRad="254000" dist="165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5000"/>
                    <a:lumOff val="3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5400000">
            <a:off x="887095" y="2599055"/>
            <a:ext cx="386715" cy="364490"/>
          </a:xfrm>
          <a:prstGeom prst="hexagon">
            <a:avLst/>
          </a:prstGeom>
          <a:solidFill>
            <a:srgbClr val="9A340F"/>
          </a:solidFill>
          <a:ln>
            <a:noFill/>
          </a:ln>
          <a:effectLst>
            <a:outerShdw blurRad="254000" dist="165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5C85F9-448A-4F6F-AE4C-DD5D48498840}"/>
              </a:ext>
            </a:extLst>
          </p:cNvPr>
          <p:cNvSpPr txBox="1"/>
          <p:nvPr/>
        </p:nvSpPr>
        <p:spPr>
          <a:xfrm>
            <a:off x="4009320" y="2455966"/>
            <a:ext cx="480427" cy="1548930"/>
          </a:xfrm>
          <a:prstGeom prst="rect">
            <a:avLst/>
          </a:prstGeom>
          <a:noFill/>
        </p:spPr>
        <p:txBody>
          <a:bodyPr wrap="square" lIns="70907" tIns="35455" rIns="70907" bIns="35455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目录</a:t>
            </a:r>
          </a:p>
        </p:txBody>
      </p:sp>
      <p:sp>
        <p:nvSpPr>
          <p:cNvPr id="47" name="TextBox 20">
            <a:extLst>
              <a:ext uri="{FF2B5EF4-FFF2-40B4-BE49-F238E27FC236}">
                <a16:creationId xmlns:a16="http://schemas.microsoft.com/office/drawing/2014/main" id="{5B525EF3-43F6-4787-905B-B98F1E250952}"/>
              </a:ext>
            </a:extLst>
          </p:cNvPr>
          <p:cNvSpPr txBox="1"/>
          <p:nvPr/>
        </p:nvSpPr>
        <p:spPr>
          <a:xfrm>
            <a:off x="6313433" y="2969578"/>
            <a:ext cx="4989077" cy="564045"/>
          </a:xfrm>
          <a:prstGeom prst="rect">
            <a:avLst/>
          </a:prstGeom>
          <a:noFill/>
        </p:spPr>
        <p:txBody>
          <a:bodyPr wrap="none" lIns="70907" tIns="35455" rIns="70907" bIns="35455" rtlCol="0">
            <a:spAutoFit/>
          </a:bodyPr>
          <a:lstStyle/>
          <a:p>
            <a:pPr algn="ctr"/>
            <a:r>
              <a:rPr lang="en-US" altLang="zh-CN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Angular</a:t>
            </a:r>
            <a:r>
              <a: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、</a:t>
            </a:r>
            <a:r>
              <a:rPr lang="en-US" altLang="zh-CN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React</a:t>
            </a:r>
            <a:r>
              <a: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和</a:t>
            </a:r>
            <a:r>
              <a:rPr lang="en-US" altLang="zh-CN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Vue</a:t>
            </a:r>
            <a:endParaRPr lang="zh-CN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DA3EB1E-F2BF-407B-B77C-BB1796CBDC88}"/>
              </a:ext>
            </a:extLst>
          </p:cNvPr>
          <p:cNvGrpSpPr/>
          <p:nvPr/>
        </p:nvGrpSpPr>
        <p:grpSpPr>
          <a:xfrm>
            <a:off x="5320670" y="2858948"/>
            <a:ext cx="631314" cy="902599"/>
            <a:chOff x="5464686" y="1097274"/>
            <a:chExt cx="631314" cy="902599"/>
          </a:xfrm>
        </p:grpSpPr>
        <p:sp>
          <p:nvSpPr>
            <p:cNvPr id="49" name="TextBox 20">
              <a:extLst>
                <a:ext uri="{FF2B5EF4-FFF2-40B4-BE49-F238E27FC236}">
                  <a16:creationId xmlns:a16="http://schemas.microsoft.com/office/drawing/2014/main" id="{3B3D7D8A-DBBD-4122-BD4C-7BEB3B8BCEA0}"/>
                </a:ext>
              </a:extLst>
            </p:cNvPr>
            <p:cNvSpPr txBox="1"/>
            <p:nvPr/>
          </p:nvSpPr>
          <p:spPr>
            <a:xfrm>
              <a:off x="5464686" y="1097274"/>
              <a:ext cx="587231" cy="902599"/>
            </a:xfrm>
            <a:prstGeom prst="rect">
              <a:avLst/>
            </a:prstGeom>
            <a:noFill/>
          </p:spPr>
          <p:txBody>
            <a:bodyPr wrap="none" lIns="70907" tIns="35455" rIns="70907" bIns="35455" rtlCol="0">
              <a:spAutoFit/>
            </a:bodyPr>
            <a:lstStyle/>
            <a:p>
              <a:pPr algn="ctr"/>
              <a:r>
                <a:rPr lang="en-US" altLang="zh-CN" sz="5400" spc="300" dirty="0">
                  <a:solidFill>
                    <a:srgbClr val="355F93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3</a:t>
              </a:r>
              <a:endParaRPr lang="zh-CN" altLang="en-US" sz="5400" spc="300" dirty="0">
                <a:solidFill>
                  <a:srgbClr val="355F9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21498796-5262-4533-BB5D-1D4B58AF49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1177296"/>
              <a:ext cx="0" cy="673739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20">
            <a:extLst>
              <a:ext uri="{FF2B5EF4-FFF2-40B4-BE49-F238E27FC236}">
                <a16:creationId xmlns:a16="http://schemas.microsoft.com/office/drawing/2014/main" id="{35E543A2-157F-40E5-8473-F272130184BC}"/>
              </a:ext>
            </a:extLst>
          </p:cNvPr>
          <p:cNvSpPr txBox="1"/>
          <p:nvPr/>
        </p:nvSpPr>
        <p:spPr>
          <a:xfrm>
            <a:off x="6313431" y="3893689"/>
            <a:ext cx="2836244" cy="564045"/>
          </a:xfrm>
          <a:prstGeom prst="rect">
            <a:avLst/>
          </a:prstGeom>
          <a:noFill/>
        </p:spPr>
        <p:txBody>
          <a:bodyPr wrap="none" lIns="70907" tIns="35455" rIns="70907" bIns="35455" rtlCol="0">
            <a:spAutoFit/>
          </a:bodyPr>
          <a:lstStyle/>
          <a:p>
            <a:pPr algn="ctr"/>
            <a:r>
              <a: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开发环境准备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6454A5C-1265-4F22-9EB4-4A812CC14B9B}"/>
              </a:ext>
            </a:extLst>
          </p:cNvPr>
          <p:cNvGrpSpPr/>
          <p:nvPr/>
        </p:nvGrpSpPr>
        <p:grpSpPr>
          <a:xfrm>
            <a:off x="5313679" y="3724413"/>
            <a:ext cx="631314" cy="902599"/>
            <a:chOff x="5464686" y="1097274"/>
            <a:chExt cx="631314" cy="902599"/>
          </a:xfrm>
        </p:grpSpPr>
        <p:sp>
          <p:nvSpPr>
            <p:cNvPr id="53" name="TextBox 20">
              <a:extLst>
                <a:ext uri="{FF2B5EF4-FFF2-40B4-BE49-F238E27FC236}">
                  <a16:creationId xmlns:a16="http://schemas.microsoft.com/office/drawing/2014/main" id="{97DC0B4A-786F-45BA-ACF3-4EDEFBCC98B2}"/>
                </a:ext>
              </a:extLst>
            </p:cNvPr>
            <p:cNvSpPr txBox="1"/>
            <p:nvPr/>
          </p:nvSpPr>
          <p:spPr>
            <a:xfrm>
              <a:off x="5464686" y="1097274"/>
              <a:ext cx="587231" cy="902599"/>
            </a:xfrm>
            <a:prstGeom prst="rect">
              <a:avLst/>
            </a:prstGeom>
            <a:noFill/>
          </p:spPr>
          <p:txBody>
            <a:bodyPr wrap="none" lIns="70907" tIns="35455" rIns="70907" bIns="35455" rtlCol="0">
              <a:spAutoFit/>
            </a:bodyPr>
            <a:lstStyle/>
            <a:p>
              <a:pPr algn="ctr"/>
              <a:r>
                <a:rPr lang="en-US" altLang="zh-CN" sz="5400" spc="300" dirty="0">
                  <a:solidFill>
                    <a:srgbClr val="355F93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4</a:t>
              </a:r>
              <a:endParaRPr lang="zh-CN" altLang="en-US" sz="5400" spc="300" dirty="0">
                <a:solidFill>
                  <a:srgbClr val="355F9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AE183C4A-86BF-4EB1-B6F5-5552C6953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1177296"/>
              <a:ext cx="0" cy="673739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20">
            <a:extLst>
              <a:ext uri="{FF2B5EF4-FFF2-40B4-BE49-F238E27FC236}">
                <a16:creationId xmlns:a16="http://schemas.microsoft.com/office/drawing/2014/main" id="{1D387797-BF88-4B12-91B2-1D8A736F66E3}"/>
              </a:ext>
            </a:extLst>
          </p:cNvPr>
          <p:cNvSpPr txBox="1"/>
          <p:nvPr/>
        </p:nvSpPr>
        <p:spPr>
          <a:xfrm>
            <a:off x="6313433" y="1309877"/>
            <a:ext cx="2836245" cy="564045"/>
          </a:xfrm>
          <a:prstGeom prst="rect">
            <a:avLst/>
          </a:prstGeom>
          <a:noFill/>
        </p:spPr>
        <p:txBody>
          <a:bodyPr wrap="none" lIns="70907" tIns="35455" rIns="70907" bIns="35455" rtlCol="0">
            <a:spAutoFit/>
          </a:bodyPr>
          <a:lstStyle/>
          <a:p>
            <a:pPr algn="ctr"/>
            <a:r>
              <a: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前端发展历程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5C865F79-7C90-446D-8964-66F02C7A3A51}"/>
              </a:ext>
            </a:extLst>
          </p:cNvPr>
          <p:cNvGrpSpPr/>
          <p:nvPr/>
        </p:nvGrpSpPr>
        <p:grpSpPr>
          <a:xfrm>
            <a:off x="5313679" y="1140601"/>
            <a:ext cx="631314" cy="902599"/>
            <a:chOff x="5464686" y="1097274"/>
            <a:chExt cx="631314" cy="902599"/>
          </a:xfrm>
        </p:grpSpPr>
        <p:sp>
          <p:nvSpPr>
            <p:cNvPr id="57" name="TextBox 20">
              <a:extLst>
                <a:ext uri="{FF2B5EF4-FFF2-40B4-BE49-F238E27FC236}">
                  <a16:creationId xmlns:a16="http://schemas.microsoft.com/office/drawing/2014/main" id="{367ABB10-C007-4B30-93A8-A11AD5184469}"/>
                </a:ext>
              </a:extLst>
            </p:cNvPr>
            <p:cNvSpPr txBox="1"/>
            <p:nvPr/>
          </p:nvSpPr>
          <p:spPr>
            <a:xfrm>
              <a:off x="5464686" y="1097274"/>
              <a:ext cx="587231" cy="902599"/>
            </a:xfrm>
            <a:prstGeom prst="rect">
              <a:avLst/>
            </a:prstGeom>
            <a:noFill/>
          </p:spPr>
          <p:txBody>
            <a:bodyPr wrap="none" lIns="70907" tIns="35455" rIns="70907" bIns="35455" rtlCol="0">
              <a:spAutoFit/>
            </a:bodyPr>
            <a:lstStyle/>
            <a:p>
              <a:pPr algn="ctr"/>
              <a:r>
                <a:rPr lang="en-US" altLang="zh-CN" sz="5400" spc="300" dirty="0">
                  <a:solidFill>
                    <a:srgbClr val="355F93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1</a:t>
              </a:r>
              <a:endParaRPr lang="zh-CN" altLang="en-US" sz="5400" spc="300" dirty="0">
                <a:solidFill>
                  <a:srgbClr val="355F9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CF70BEF6-1B52-45ED-974B-2C22B3B2B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1177296"/>
              <a:ext cx="0" cy="673739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20">
            <a:extLst>
              <a:ext uri="{FF2B5EF4-FFF2-40B4-BE49-F238E27FC236}">
                <a16:creationId xmlns:a16="http://schemas.microsoft.com/office/drawing/2014/main" id="{D18DF770-9F6D-447B-8AD2-2AF86CB22D8B}"/>
              </a:ext>
            </a:extLst>
          </p:cNvPr>
          <p:cNvSpPr txBox="1"/>
          <p:nvPr/>
        </p:nvSpPr>
        <p:spPr>
          <a:xfrm>
            <a:off x="6313433" y="2138839"/>
            <a:ext cx="4654435" cy="564045"/>
          </a:xfrm>
          <a:prstGeom prst="rect">
            <a:avLst/>
          </a:prstGeom>
          <a:noFill/>
        </p:spPr>
        <p:txBody>
          <a:bodyPr wrap="none" lIns="70907" tIns="35455" rIns="70907" bIns="35455" rtlCol="0">
            <a:spAutoFit/>
          </a:bodyPr>
          <a:lstStyle/>
          <a:p>
            <a:pPr algn="ctr"/>
            <a:r>
              <a:rPr lang="en-US" altLang="zh-CN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MVC</a:t>
            </a:r>
            <a:r>
              <a: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、</a:t>
            </a:r>
            <a:r>
              <a:rPr lang="en-US" altLang="zh-CN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MVP</a:t>
            </a:r>
            <a:r>
              <a: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和</a:t>
            </a:r>
            <a:r>
              <a:rPr lang="en-US" altLang="zh-CN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MVVM</a:t>
            </a:r>
            <a:endParaRPr lang="zh-CN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7F5AD8EA-BAD0-4294-9DD6-05537413946A}"/>
              </a:ext>
            </a:extLst>
          </p:cNvPr>
          <p:cNvGrpSpPr/>
          <p:nvPr/>
        </p:nvGrpSpPr>
        <p:grpSpPr>
          <a:xfrm>
            <a:off x="5313679" y="2004668"/>
            <a:ext cx="631314" cy="902599"/>
            <a:chOff x="5464686" y="1097274"/>
            <a:chExt cx="631314" cy="902599"/>
          </a:xfrm>
        </p:grpSpPr>
        <p:sp>
          <p:nvSpPr>
            <p:cNvPr id="61" name="TextBox 20">
              <a:extLst>
                <a:ext uri="{FF2B5EF4-FFF2-40B4-BE49-F238E27FC236}">
                  <a16:creationId xmlns:a16="http://schemas.microsoft.com/office/drawing/2014/main" id="{92AD10AB-CEAF-45D3-9B62-FA37C825F561}"/>
                </a:ext>
              </a:extLst>
            </p:cNvPr>
            <p:cNvSpPr txBox="1"/>
            <p:nvPr/>
          </p:nvSpPr>
          <p:spPr>
            <a:xfrm>
              <a:off x="5464686" y="1097274"/>
              <a:ext cx="587230" cy="902599"/>
            </a:xfrm>
            <a:prstGeom prst="rect">
              <a:avLst/>
            </a:prstGeom>
            <a:noFill/>
          </p:spPr>
          <p:txBody>
            <a:bodyPr wrap="none" lIns="70907" tIns="35455" rIns="70907" bIns="35455" rtlCol="0">
              <a:spAutoFit/>
            </a:bodyPr>
            <a:lstStyle/>
            <a:p>
              <a:pPr algn="ctr"/>
              <a:r>
                <a:rPr lang="en-US" altLang="zh-CN" sz="5400" spc="300" dirty="0">
                  <a:solidFill>
                    <a:srgbClr val="355F93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2</a:t>
              </a:r>
              <a:endParaRPr lang="zh-CN" altLang="en-US" sz="5400" spc="300" dirty="0">
                <a:solidFill>
                  <a:srgbClr val="355F9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230623D1-FE95-4432-A2F7-9D9C15C203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1177296"/>
              <a:ext cx="0" cy="673739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20">
            <a:extLst>
              <a:ext uri="{FF2B5EF4-FFF2-40B4-BE49-F238E27FC236}">
                <a16:creationId xmlns:a16="http://schemas.microsoft.com/office/drawing/2014/main" id="{DC1EF81F-8627-443D-B8AD-E896F707A39B}"/>
              </a:ext>
            </a:extLst>
          </p:cNvPr>
          <p:cNvSpPr txBox="1"/>
          <p:nvPr/>
        </p:nvSpPr>
        <p:spPr>
          <a:xfrm>
            <a:off x="6341400" y="4773136"/>
            <a:ext cx="3079516" cy="564045"/>
          </a:xfrm>
          <a:prstGeom prst="rect">
            <a:avLst/>
          </a:prstGeom>
          <a:noFill/>
        </p:spPr>
        <p:txBody>
          <a:bodyPr wrap="none" lIns="70907" tIns="35455" rIns="70907" bIns="35455" rtlCol="0">
            <a:spAutoFit/>
          </a:bodyPr>
          <a:lstStyle/>
          <a:p>
            <a:pPr algn="ctr"/>
            <a:r>
              <a: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</a:t>
            </a:r>
            <a:r>
              <a:rPr lang="en-US" altLang="zh-CN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个</a:t>
            </a:r>
            <a:r>
              <a:rPr lang="en-US" altLang="zh-CN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Vue</a:t>
            </a:r>
            <a:r>
              <a: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程序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C10B8E13-131B-48CB-AA09-7ED56C19C1BA}"/>
              </a:ext>
            </a:extLst>
          </p:cNvPr>
          <p:cNvGrpSpPr/>
          <p:nvPr/>
        </p:nvGrpSpPr>
        <p:grpSpPr>
          <a:xfrm>
            <a:off x="5320670" y="4603860"/>
            <a:ext cx="631314" cy="902599"/>
            <a:chOff x="5464686" y="1097274"/>
            <a:chExt cx="631314" cy="902599"/>
          </a:xfrm>
        </p:grpSpPr>
        <p:sp>
          <p:nvSpPr>
            <p:cNvPr id="65" name="TextBox 20">
              <a:extLst>
                <a:ext uri="{FF2B5EF4-FFF2-40B4-BE49-F238E27FC236}">
                  <a16:creationId xmlns:a16="http://schemas.microsoft.com/office/drawing/2014/main" id="{3A3C608A-BF84-4CF0-B812-4EF917EE968C}"/>
                </a:ext>
              </a:extLst>
            </p:cNvPr>
            <p:cNvSpPr txBox="1"/>
            <p:nvPr/>
          </p:nvSpPr>
          <p:spPr>
            <a:xfrm>
              <a:off x="5464686" y="1097274"/>
              <a:ext cx="587231" cy="902599"/>
            </a:xfrm>
            <a:prstGeom prst="rect">
              <a:avLst/>
            </a:prstGeom>
            <a:noFill/>
          </p:spPr>
          <p:txBody>
            <a:bodyPr wrap="none" lIns="70907" tIns="35455" rIns="70907" bIns="35455" rtlCol="0">
              <a:spAutoFit/>
            </a:bodyPr>
            <a:lstStyle/>
            <a:p>
              <a:pPr algn="ctr"/>
              <a:r>
                <a:rPr lang="en-US" altLang="zh-CN" sz="5400" spc="300" dirty="0">
                  <a:solidFill>
                    <a:srgbClr val="355F93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5</a:t>
              </a:r>
              <a:endParaRPr lang="zh-CN" altLang="en-US" sz="5400" spc="300" dirty="0">
                <a:solidFill>
                  <a:srgbClr val="355F9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758711FD-078E-44CC-BA7F-4BBB670CBE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1177296"/>
              <a:ext cx="0" cy="673739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边形 4"/>
          <p:cNvSpPr>
            <a:spLocks noChangeAspect="1"/>
          </p:cNvSpPr>
          <p:nvPr/>
        </p:nvSpPr>
        <p:spPr>
          <a:xfrm rot="5400000">
            <a:off x="-71755" y="197485"/>
            <a:ext cx="1042035" cy="897890"/>
          </a:xfrm>
          <a:prstGeom prst="hexagon">
            <a:avLst/>
          </a:prstGeom>
          <a:solidFill>
            <a:srgbClr val="F5863F"/>
          </a:solidFill>
          <a:ln>
            <a:noFill/>
          </a:ln>
          <a:effectLst>
            <a:outerShdw blurRad="2540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六边形 3"/>
          <p:cNvSpPr>
            <a:spLocks noChangeAspect="1"/>
          </p:cNvSpPr>
          <p:nvPr/>
        </p:nvSpPr>
        <p:spPr>
          <a:xfrm rot="5400000">
            <a:off x="1964055" y="1819910"/>
            <a:ext cx="817245" cy="719455"/>
          </a:xfrm>
          <a:prstGeom prst="hexagon">
            <a:avLst>
              <a:gd name="adj" fmla="val 31096"/>
              <a:gd name="vf" fmla="val 11547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2540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六边形 5"/>
          <p:cNvSpPr>
            <a:spLocks noChangeAspect="1"/>
          </p:cNvSpPr>
          <p:nvPr/>
        </p:nvSpPr>
        <p:spPr>
          <a:xfrm rot="5400000">
            <a:off x="2832507" y="1008355"/>
            <a:ext cx="859993" cy="740664"/>
          </a:xfrm>
          <a:prstGeom prst="hexagon">
            <a:avLst/>
          </a:prstGeom>
          <a:noFill/>
          <a:ln>
            <a:solidFill>
              <a:srgbClr val="F5863F"/>
            </a:solidFill>
          </a:ln>
          <a:effectLst>
            <a:outerShdw blurRad="254000" dist="165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5000"/>
                    <a:lumOff val="3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5400000">
            <a:off x="887095" y="2599055"/>
            <a:ext cx="386715" cy="364490"/>
          </a:xfrm>
          <a:prstGeom prst="hexagon">
            <a:avLst/>
          </a:prstGeom>
          <a:solidFill>
            <a:srgbClr val="9A340F"/>
          </a:solidFill>
          <a:ln>
            <a:noFill/>
          </a:ln>
          <a:effectLst>
            <a:outerShdw blurRad="254000" dist="165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5C85F9-448A-4F6F-AE4C-DD5D48498840}"/>
              </a:ext>
            </a:extLst>
          </p:cNvPr>
          <p:cNvSpPr txBox="1"/>
          <p:nvPr/>
        </p:nvSpPr>
        <p:spPr>
          <a:xfrm>
            <a:off x="4279475" y="1378687"/>
            <a:ext cx="3465270" cy="625600"/>
          </a:xfrm>
          <a:prstGeom prst="rect">
            <a:avLst/>
          </a:prstGeom>
          <a:noFill/>
        </p:spPr>
        <p:txBody>
          <a:bodyPr wrap="square" lIns="70907" tIns="35455" rIns="70907" bIns="35455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学习目标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2F11EB-9C9C-4B96-B1E3-87548743A006}"/>
              </a:ext>
            </a:extLst>
          </p:cNvPr>
          <p:cNvSpPr txBox="1"/>
          <p:nvPr/>
        </p:nvSpPr>
        <p:spPr>
          <a:xfrm>
            <a:off x="4211272" y="2072081"/>
            <a:ext cx="7013197" cy="2546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Bold" panose="020B0800000000000000" pitchFamily="34" charset="-122"/>
              </a:rPr>
              <a:t>了解前端发展历程</a:t>
            </a:r>
            <a:endParaRPr lang="en-US" altLang="zh-CN" sz="2800" spc="300" dirty="0">
              <a:solidFill>
                <a:schemeClr val="tx1">
                  <a:lumMod val="75000"/>
                  <a:lumOff val="25000"/>
                </a:schemeClr>
              </a:solidFill>
              <a:ea typeface="思源黑体 CN Bold" panose="020B0800000000000000" pitchFamily="34" charset="-122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Bold" panose="020B0800000000000000" pitchFamily="34" charset="-122"/>
              </a:rPr>
              <a:t>掌握</a:t>
            </a:r>
            <a:r>
              <a:rPr lang="en-US" altLang="zh-CN" sz="2800" spc="3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Bold" panose="020B0800000000000000" pitchFamily="34" charset="-122"/>
              </a:rPr>
              <a:t>MVC</a:t>
            </a:r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Bold" panose="020B0800000000000000" pitchFamily="34" charset="-122"/>
              </a:rPr>
              <a:t>、</a:t>
            </a:r>
            <a:r>
              <a:rPr lang="en-US" altLang="zh-CN" sz="2800" spc="3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Bold" panose="020B0800000000000000" pitchFamily="34" charset="-122"/>
              </a:rPr>
              <a:t>MVP</a:t>
            </a:r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Bold" panose="020B0800000000000000" pitchFamily="34" charset="-122"/>
              </a:rPr>
              <a:t>和</a:t>
            </a:r>
            <a:r>
              <a:rPr lang="en-US" altLang="zh-CN" sz="2800" spc="3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Bold" panose="020B0800000000000000" pitchFamily="34" charset="-122"/>
              </a:rPr>
              <a:t>MVVM</a:t>
            </a:r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Bold" panose="020B0800000000000000" pitchFamily="34" charset="-122"/>
              </a:rPr>
              <a:t>框架结构</a:t>
            </a:r>
            <a:endParaRPr lang="en-US" altLang="zh-CN" sz="2800" spc="300" dirty="0">
              <a:solidFill>
                <a:schemeClr val="tx1">
                  <a:lumMod val="75000"/>
                  <a:lumOff val="25000"/>
                </a:schemeClr>
              </a:solidFill>
              <a:ea typeface="思源黑体 CN Bold" panose="020B0800000000000000" pitchFamily="34" charset="-122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Bold" panose="020B0800000000000000" pitchFamily="34" charset="-122"/>
              </a:rPr>
              <a:t>完成第</a:t>
            </a:r>
            <a:r>
              <a:rPr lang="en-US" altLang="zh-CN" sz="2800" spc="3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Bold" panose="020B0800000000000000" pitchFamily="34" charset="-122"/>
              </a:rPr>
              <a:t>1</a:t>
            </a:r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Bold" panose="020B0800000000000000" pitchFamily="34" charset="-122"/>
              </a:rPr>
              <a:t>个</a:t>
            </a:r>
            <a:r>
              <a:rPr lang="en-US" altLang="zh-CN" sz="2800" spc="3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Bold" panose="020B0800000000000000" pitchFamily="34" charset="-122"/>
              </a:rPr>
              <a:t>Vue</a:t>
            </a:r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Bold" panose="020B0800000000000000" pitchFamily="34" charset="-122"/>
              </a:rPr>
              <a:t>程序</a:t>
            </a:r>
          </a:p>
        </p:txBody>
      </p:sp>
    </p:spTree>
    <p:extLst>
      <p:ext uri="{BB962C8B-B14F-4D97-AF65-F5344CB8AC3E}">
        <p14:creationId xmlns:p14="http://schemas.microsoft.com/office/powerpoint/2010/main" val="331111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stretch>
            <a:fillRect l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矩形 159"/>
          <p:cNvSpPr/>
          <p:nvPr/>
        </p:nvSpPr>
        <p:spPr>
          <a:xfrm>
            <a:off x="2304186" y="3140791"/>
            <a:ext cx="37240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Arial" panose="020B0604020202020204" pitchFamily="34" charset="0"/>
              </a:rPr>
              <a:t>前端发展历程</a:t>
            </a:r>
          </a:p>
        </p:txBody>
      </p:sp>
      <p:sp>
        <p:nvSpPr>
          <p:cNvPr id="161" name="矩形 160"/>
          <p:cNvSpPr/>
          <p:nvPr/>
        </p:nvSpPr>
        <p:spPr>
          <a:xfrm>
            <a:off x="2774667" y="2436731"/>
            <a:ext cx="2783134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PART ONE</a:t>
            </a:r>
          </a:p>
        </p:txBody>
      </p:sp>
      <p:sp>
        <p:nvSpPr>
          <p:cNvPr id="4" name="六边形 3"/>
          <p:cNvSpPr>
            <a:spLocks noChangeAspect="1"/>
          </p:cNvSpPr>
          <p:nvPr/>
        </p:nvSpPr>
        <p:spPr>
          <a:xfrm rot="5400000">
            <a:off x="10640695" y="2880995"/>
            <a:ext cx="817245" cy="719455"/>
          </a:xfrm>
          <a:prstGeom prst="hexagon">
            <a:avLst>
              <a:gd name="adj" fmla="val 31096"/>
              <a:gd name="vf" fmla="val 11547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2540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六边形 4"/>
          <p:cNvSpPr>
            <a:spLocks noChangeAspect="1"/>
          </p:cNvSpPr>
          <p:nvPr/>
        </p:nvSpPr>
        <p:spPr>
          <a:xfrm rot="5400000">
            <a:off x="9428480" y="5295900"/>
            <a:ext cx="1042035" cy="897890"/>
          </a:xfrm>
          <a:prstGeom prst="hexagon">
            <a:avLst/>
          </a:prstGeom>
          <a:solidFill>
            <a:srgbClr val="F5863F"/>
          </a:solidFill>
          <a:ln>
            <a:noFill/>
          </a:ln>
          <a:effectLst>
            <a:outerShdw blurRad="2540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5400000">
            <a:off x="9265920" y="3660140"/>
            <a:ext cx="386715" cy="364490"/>
          </a:xfrm>
          <a:prstGeom prst="hexagon">
            <a:avLst/>
          </a:prstGeom>
          <a:solidFill>
            <a:srgbClr val="9A340F"/>
          </a:solidFill>
          <a:ln>
            <a:noFill/>
          </a:ln>
          <a:effectLst>
            <a:outerShdw blurRad="254000" dist="165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  <p:bldP spid="1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6786245"/>
            <a:ext cx="12209145" cy="107950"/>
            <a:chOff x="0" y="10687"/>
            <a:chExt cx="19227" cy="170"/>
          </a:xfrm>
        </p:grpSpPr>
        <p:grpSp>
          <p:nvGrpSpPr>
            <p:cNvPr id="24" name="组合 23"/>
            <p:cNvGrpSpPr/>
            <p:nvPr/>
          </p:nvGrpSpPr>
          <p:grpSpPr>
            <a:xfrm>
              <a:off x="0" y="10687"/>
              <a:ext cx="17400" cy="170"/>
              <a:chOff x="0" y="8769"/>
              <a:chExt cx="17400" cy="17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0" y="8769"/>
                <a:ext cx="6803" cy="170"/>
              </a:xfrm>
              <a:prstGeom prst="rect">
                <a:avLst/>
              </a:prstGeom>
              <a:solidFill>
                <a:srgbClr val="F586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163" y="8769"/>
                <a:ext cx="5835" cy="170"/>
              </a:xfrm>
              <a:prstGeom prst="rect">
                <a:avLst/>
              </a:prstGeom>
              <a:solidFill>
                <a:srgbClr val="21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9520" y="8769"/>
                <a:ext cx="7880" cy="170"/>
              </a:xfrm>
              <a:prstGeom prst="rect">
                <a:avLst/>
              </a:prstGeom>
              <a:solidFill>
                <a:srgbClr val="9A34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14181" y="10687"/>
              <a:ext cx="5046" cy="170"/>
            </a:xfrm>
            <a:prstGeom prst="rect">
              <a:avLst/>
            </a:prstGeom>
            <a:solidFill>
              <a:srgbClr val="F7B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7E01C38-5FED-4044-B7C4-7F01127C7E54}"/>
              </a:ext>
            </a:extLst>
          </p:cNvPr>
          <p:cNvSpPr txBox="1"/>
          <p:nvPr/>
        </p:nvSpPr>
        <p:spPr>
          <a:xfrm>
            <a:off x="1288642" y="1216862"/>
            <a:ext cx="4756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600" dirty="0">
                <a:solidFill>
                  <a:schemeClr val="tx1">
                    <a:lumMod val="65000"/>
                    <a:lumOff val="35000"/>
                  </a:schemeClr>
                </a:solidFill>
                <a:ea typeface="字魂35号-经典雅黑" panose="02000000000000000000" pitchFamily="2" charset="-122"/>
              </a:rPr>
              <a:t>什么是前端？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AED4261-6664-4718-91DE-AEE3D189A7CA}"/>
              </a:ext>
            </a:extLst>
          </p:cNvPr>
          <p:cNvSpPr txBox="1"/>
          <p:nvPr/>
        </p:nvSpPr>
        <p:spPr>
          <a:xfrm>
            <a:off x="1288642" y="1796933"/>
            <a:ext cx="53456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spc="6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百度百科</a:t>
            </a:r>
            <a:r>
              <a:rPr lang="zh-CN" altLang="en-US" sz="2000" spc="6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：</a:t>
            </a:r>
            <a:r>
              <a:rPr lang="zh-CN" altLang="en-US" sz="2000" spc="600" dirty="0">
                <a:solidFill>
                  <a:schemeClr val="tx1">
                    <a:lumMod val="65000"/>
                    <a:lumOff val="35000"/>
                  </a:schemeClr>
                </a:solidFill>
                <a:ea typeface="字魂35号-经典雅黑" panose="02000000000000000000" pitchFamily="2" charset="-122"/>
              </a:rPr>
              <a:t>前端即网站前台部分，运行在</a:t>
            </a:r>
            <a:r>
              <a:rPr lang="en-US" altLang="zh-CN" sz="2000" spc="600" dirty="0">
                <a:solidFill>
                  <a:schemeClr val="tx1">
                    <a:lumMod val="65000"/>
                    <a:lumOff val="35000"/>
                  </a:schemeClr>
                </a:solidFill>
                <a:ea typeface="字魂35号-经典雅黑" panose="02000000000000000000" pitchFamily="2" charset="-122"/>
              </a:rPr>
              <a:t>PC</a:t>
            </a:r>
            <a:r>
              <a:rPr lang="zh-CN" altLang="en-US" sz="2000" spc="600" dirty="0">
                <a:solidFill>
                  <a:schemeClr val="tx1">
                    <a:lumMod val="65000"/>
                    <a:lumOff val="35000"/>
                  </a:schemeClr>
                </a:solidFill>
                <a:ea typeface="字魂35号-经典雅黑" panose="02000000000000000000" pitchFamily="2" charset="-122"/>
              </a:rPr>
              <a:t>端，移动端等浏览器上展现给用户浏览的网页。</a:t>
            </a:r>
            <a:endParaRPr lang="zh-CN" altLang="en-US" sz="2000" spc="600" dirty="0">
              <a:solidFill>
                <a:srgbClr val="FF0000"/>
              </a:solidFill>
              <a:ea typeface="字魂35号-经典雅黑" panose="02000000000000000000" pitchFamily="2" charset="-122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0D93D5C-4FBB-4393-A140-A56B5C9CE996}"/>
              </a:ext>
            </a:extLst>
          </p:cNvPr>
          <p:cNvGrpSpPr/>
          <p:nvPr/>
        </p:nvGrpSpPr>
        <p:grpSpPr>
          <a:xfrm>
            <a:off x="5491528" y="4142563"/>
            <a:ext cx="1674838" cy="1982070"/>
            <a:chOff x="6096000" y="2460972"/>
            <a:chExt cx="1573239" cy="2168178"/>
          </a:xfrm>
        </p:grpSpPr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CB06A6AF-5CCC-4CF8-A06E-5EDB8F4C71BD}"/>
                </a:ext>
              </a:extLst>
            </p:cNvPr>
            <p:cNvSpPr/>
            <p:nvPr/>
          </p:nvSpPr>
          <p:spPr>
            <a:xfrm>
              <a:off x="6096000" y="2460972"/>
              <a:ext cx="1573239" cy="2168178"/>
            </a:xfrm>
            <a:prstGeom prst="roundRect">
              <a:avLst>
                <a:gd name="adj" fmla="val 3086"/>
              </a:avLst>
            </a:prstGeom>
            <a:solidFill>
              <a:srgbClr val="2159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4DB6CFD-D43A-4FB3-B4E5-89B8C5726AF2}"/>
                </a:ext>
              </a:extLst>
            </p:cNvPr>
            <p:cNvSpPr/>
            <p:nvPr/>
          </p:nvSpPr>
          <p:spPr>
            <a:xfrm>
              <a:off x="6183533" y="4165534"/>
              <a:ext cx="1409701" cy="2915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/>
            <a:p>
              <a:pPr algn="ctr">
                <a:lnSpc>
                  <a:spcPts val="2000"/>
                </a:lnSpc>
                <a:spcBef>
                  <a:spcPct val="0"/>
                </a:spcBef>
              </a:pPr>
              <a:r>
                <a:rPr lang="en-US" altLang="zh-CN" sz="1200" b="1" dirty="0">
                  <a:solidFill>
                    <a:schemeClr val="bg1"/>
                  </a:solidFill>
                  <a:latin typeface="Arial" panose="020B0604020202020204" pitchFamily="34" charset="0"/>
                  <a:ea typeface="思源黑体 CN Medium" panose="020B0600000000000000" pitchFamily="34" charset="-122"/>
                  <a:sym typeface="Arial" panose="020B0604020202020204" pitchFamily="34" charset="0"/>
                </a:rPr>
                <a:t>CSS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43857999-2878-42CA-B519-C0030B42AB31}"/>
                </a:ext>
              </a:extLst>
            </p:cNvPr>
            <p:cNvSpPr/>
            <p:nvPr/>
          </p:nvSpPr>
          <p:spPr>
            <a:xfrm>
              <a:off x="6629375" y="2563020"/>
              <a:ext cx="514350" cy="44342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10000"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思源黑体 CN Medium" panose="020B0600000000000000" pitchFamily="34" charset="-122"/>
                  <a:cs typeface="+mj-cs"/>
                  <a:sym typeface="Arial" panose="020B0604020202020204" pitchFamily="34" charset="0"/>
                </a:rPr>
                <a:t>02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3D56B72-45A3-473B-998C-54BF04AD552E}"/>
              </a:ext>
            </a:extLst>
          </p:cNvPr>
          <p:cNvGrpSpPr/>
          <p:nvPr/>
        </p:nvGrpSpPr>
        <p:grpSpPr>
          <a:xfrm>
            <a:off x="7279336" y="3902976"/>
            <a:ext cx="2156872" cy="2461246"/>
            <a:chOff x="7860920" y="2203505"/>
            <a:chExt cx="2026030" cy="2692346"/>
          </a:xfrm>
        </p:grpSpPr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F21B8B48-E4B2-4492-932F-D874D4DBBD24}"/>
                </a:ext>
              </a:extLst>
            </p:cNvPr>
            <p:cNvSpPr/>
            <p:nvPr/>
          </p:nvSpPr>
          <p:spPr>
            <a:xfrm>
              <a:off x="7860920" y="2203505"/>
              <a:ext cx="2026030" cy="2692346"/>
            </a:xfrm>
            <a:prstGeom prst="roundRect">
              <a:avLst>
                <a:gd name="adj" fmla="val 3086"/>
              </a:avLst>
            </a:prstGeom>
            <a:solidFill>
              <a:srgbClr val="F7B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7451A2F1-BAF0-4B74-90F4-B42C234DA1D3}"/>
                </a:ext>
              </a:extLst>
            </p:cNvPr>
            <p:cNvSpPr/>
            <p:nvPr/>
          </p:nvSpPr>
          <p:spPr>
            <a:xfrm>
              <a:off x="8200605" y="4359056"/>
              <a:ext cx="1409701" cy="2915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/>
            <a:p>
              <a:pPr algn="ctr">
                <a:lnSpc>
                  <a:spcPts val="2000"/>
                </a:lnSpc>
                <a:spcBef>
                  <a:spcPct val="0"/>
                </a:spcBef>
              </a:pPr>
              <a:r>
                <a:rPr lang="en-US" altLang="zh-CN" sz="1200" b="1" dirty="0">
                  <a:solidFill>
                    <a:schemeClr val="bg1"/>
                  </a:solidFill>
                  <a:latin typeface="Arial" panose="020B0604020202020204" pitchFamily="34" charset="0"/>
                  <a:ea typeface="思源黑体 CN Medium" panose="020B0600000000000000" pitchFamily="34" charset="-122"/>
                  <a:sym typeface="Arial" panose="020B0604020202020204" pitchFamily="34" charset="0"/>
                </a:rPr>
                <a:t>HTML</a:t>
              </a:r>
              <a:endParaRPr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5E483CA9-CA4A-419D-AC86-B3A08EE542A8}"/>
                </a:ext>
              </a:extLst>
            </p:cNvPr>
            <p:cNvSpPr/>
            <p:nvPr/>
          </p:nvSpPr>
          <p:spPr>
            <a:xfrm>
              <a:off x="8616760" y="2405138"/>
              <a:ext cx="514350" cy="44342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10000"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思源黑体 CN Medium" panose="020B0600000000000000" pitchFamily="34" charset="-122"/>
                  <a:cs typeface="+mj-cs"/>
                  <a:sym typeface="Arial" panose="020B0604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cs typeface="+mj-cs"/>
                <a:sym typeface="Arial" panose="020B0604020202020204" pitchFamily="34" charset="0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4C8E211-3307-43CD-A8E2-D1BB1B22812E}"/>
              </a:ext>
            </a:extLst>
          </p:cNvPr>
          <p:cNvGrpSpPr/>
          <p:nvPr/>
        </p:nvGrpSpPr>
        <p:grpSpPr>
          <a:xfrm>
            <a:off x="9549178" y="4142563"/>
            <a:ext cx="1674838" cy="1982070"/>
            <a:chOff x="10153650" y="2458876"/>
            <a:chExt cx="1573239" cy="2168178"/>
          </a:xfrm>
        </p:grpSpPr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16058339-B7EF-4CF5-B3C1-EA4613211CC5}"/>
                </a:ext>
              </a:extLst>
            </p:cNvPr>
            <p:cNvSpPr/>
            <p:nvPr/>
          </p:nvSpPr>
          <p:spPr>
            <a:xfrm>
              <a:off x="10153650" y="2458876"/>
              <a:ext cx="1573239" cy="2168178"/>
            </a:xfrm>
            <a:prstGeom prst="roundRect">
              <a:avLst>
                <a:gd name="adj" fmla="val 3086"/>
              </a:avLst>
            </a:prstGeom>
            <a:solidFill>
              <a:srgbClr val="9A3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35A07B4F-B204-454C-A1C6-10B84851C721}"/>
                </a:ext>
              </a:extLst>
            </p:cNvPr>
            <p:cNvSpPr/>
            <p:nvPr/>
          </p:nvSpPr>
          <p:spPr>
            <a:xfrm>
              <a:off x="10683094" y="2563020"/>
              <a:ext cx="514350" cy="44342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10000"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思源黑体 CN Medium" panose="020B0600000000000000" pitchFamily="34" charset="-122"/>
                  <a:cs typeface="+mj-cs"/>
                  <a:sym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8A00590C-3EFF-4C9D-8091-8F1463438527}"/>
              </a:ext>
            </a:extLst>
          </p:cNvPr>
          <p:cNvSpPr/>
          <p:nvPr/>
        </p:nvSpPr>
        <p:spPr>
          <a:xfrm>
            <a:off x="1288642" y="3179087"/>
            <a:ext cx="50321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spc="600" dirty="0">
                <a:solidFill>
                  <a:schemeClr val="tx1">
                    <a:lumMod val="65000"/>
                    <a:lumOff val="35000"/>
                  </a:schemeClr>
                </a:solidFill>
                <a:ea typeface="字魂35号-经典雅黑" panose="02000000000000000000" pitchFamily="2" charset="-122"/>
              </a:rPr>
              <a:t>前端代码主要由三个部分构成</a:t>
            </a:r>
            <a:r>
              <a:rPr lang="zh-CN" altLang="en-US" sz="2000" spc="600" dirty="0">
                <a:solidFill>
                  <a:schemeClr val="tx1">
                    <a:lumMod val="65000"/>
                    <a:lumOff val="35000"/>
                  </a:schemeClr>
                </a:solidFill>
                <a:ea typeface="字魂35号-经典雅黑" panose="02000000000000000000" pitchFamily="2" charset="-122"/>
              </a:rPr>
              <a:t>：</a:t>
            </a:r>
            <a:endParaRPr lang="en-US" altLang="zh-CN" sz="2000" spc="600" dirty="0">
              <a:solidFill>
                <a:schemeClr val="tx1">
                  <a:lumMod val="65000"/>
                  <a:lumOff val="35000"/>
                </a:schemeClr>
              </a:solidFill>
              <a:ea typeface="字魂35号-经典雅黑" panose="02000000000000000000" pitchFamily="2" charset="-122"/>
            </a:endParaRPr>
          </a:p>
          <a:p>
            <a:r>
              <a:rPr lang="en-US" altLang="zh-CN" sz="2000" b="1" spc="6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HTML</a:t>
            </a:r>
            <a:r>
              <a:rPr lang="zh-CN" altLang="en-US" sz="2000" spc="600" dirty="0">
                <a:solidFill>
                  <a:schemeClr val="tx1">
                    <a:lumMod val="65000"/>
                    <a:lumOff val="35000"/>
                  </a:schemeClr>
                </a:solidFill>
                <a:ea typeface="字魂35号-经典雅黑" panose="02000000000000000000" pitchFamily="2" charset="-122"/>
              </a:rPr>
              <a:t>、</a:t>
            </a:r>
            <a:r>
              <a:rPr lang="en-US" altLang="zh-CN" sz="2000" b="1" spc="6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CSS</a:t>
            </a:r>
            <a:r>
              <a:rPr lang="zh-CN" altLang="en-US" sz="2000" spc="600" dirty="0">
                <a:solidFill>
                  <a:schemeClr val="tx1">
                    <a:lumMod val="65000"/>
                    <a:lumOff val="35000"/>
                  </a:schemeClr>
                </a:solidFill>
                <a:ea typeface="字魂35号-经典雅黑" panose="02000000000000000000" pitchFamily="2" charset="-122"/>
              </a:rPr>
              <a:t>和</a:t>
            </a:r>
            <a:r>
              <a:rPr lang="en-US" altLang="zh-CN" sz="2000" b="1" spc="6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JavaScript</a:t>
            </a:r>
            <a:r>
              <a:rPr lang="zh-CN" altLang="en-US" sz="2000" spc="600" dirty="0">
                <a:solidFill>
                  <a:schemeClr val="tx1">
                    <a:lumMod val="65000"/>
                    <a:lumOff val="35000"/>
                  </a:schemeClr>
                </a:solidFill>
                <a:ea typeface="字魂35号-经典雅黑" panose="02000000000000000000" pitchFamily="2" charset="-122"/>
              </a:rPr>
              <a:t>。</a:t>
            </a: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39866887-D7F8-45A7-8FF4-DDF106051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852" y="4514075"/>
            <a:ext cx="1442797" cy="1442797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F2C03F4C-D5D4-4540-AA62-90E2EC5CC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127" y="4655585"/>
            <a:ext cx="1002146" cy="1002146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8166C500-E253-4DBA-903C-37B187DAFCF6}"/>
              </a:ext>
            </a:extLst>
          </p:cNvPr>
          <p:cNvSpPr/>
          <p:nvPr/>
        </p:nvSpPr>
        <p:spPr>
          <a:xfrm>
            <a:off x="9630549" y="5690343"/>
            <a:ext cx="1500740" cy="266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JavaScript</a:t>
            </a:r>
            <a:endParaRPr lang="zh-CN" altLang="en-US" sz="1200" b="1" dirty="0">
              <a:solidFill>
                <a:schemeClr val="bg1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380BA8A4-78BA-40BF-81E0-C64301E49E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718" y="4667121"/>
            <a:ext cx="1036401" cy="103640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C8B90B7-A591-4B6F-B4C2-4D7F0C82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前端发展历程</a:t>
            </a:r>
          </a:p>
        </p:txBody>
      </p:sp>
    </p:spTree>
    <p:extLst>
      <p:ext uri="{BB962C8B-B14F-4D97-AF65-F5344CB8AC3E}">
        <p14:creationId xmlns:p14="http://schemas.microsoft.com/office/powerpoint/2010/main" val="325590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775FE21-AB5B-42A8-913D-F6788EA7C97C}"/>
              </a:ext>
            </a:extLst>
          </p:cNvPr>
          <p:cNvGrpSpPr/>
          <p:nvPr/>
        </p:nvGrpSpPr>
        <p:grpSpPr>
          <a:xfrm>
            <a:off x="1131826" y="1064795"/>
            <a:ext cx="3188079" cy="629277"/>
            <a:chOff x="1657956" y="1786583"/>
            <a:chExt cx="3279515" cy="462161"/>
          </a:xfrm>
        </p:grpSpPr>
        <p:sp>
          <p:nvSpPr>
            <p:cNvPr id="6" name="原创设计师QQ598969553          _6"/>
            <p:cNvSpPr/>
            <p:nvPr/>
          </p:nvSpPr>
          <p:spPr>
            <a:xfrm>
              <a:off x="1657956" y="1786583"/>
              <a:ext cx="3279515" cy="462161"/>
            </a:xfrm>
            <a:prstGeom prst="roundRect">
              <a:avLst/>
            </a:prstGeom>
            <a:solidFill>
              <a:srgbClr val="9A340F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pPr algn="ctr" defTabSz="1450975">
                <a:lnSpc>
                  <a:spcPct val="200000"/>
                </a:lnSpc>
              </a:pPr>
              <a:endParaRPr lang="zh-CN" altLang="en-US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原创设计师QQ598969553          _7"/>
            <p:cNvSpPr txBox="1"/>
            <p:nvPr/>
          </p:nvSpPr>
          <p:spPr>
            <a:xfrm>
              <a:off x="1889202" y="1836381"/>
              <a:ext cx="2797972" cy="33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660">
                <a:spcBef>
                  <a:spcPct val="20000"/>
                </a:spcBef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石器时代</a:t>
              </a:r>
              <a:endParaRPr lang="en-US" altLang="zh-CN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0" y="6786245"/>
            <a:ext cx="12209145" cy="107950"/>
            <a:chOff x="0" y="10687"/>
            <a:chExt cx="19227" cy="170"/>
          </a:xfrm>
        </p:grpSpPr>
        <p:grpSp>
          <p:nvGrpSpPr>
            <p:cNvPr id="24" name="组合 23"/>
            <p:cNvGrpSpPr/>
            <p:nvPr/>
          </p:nvGrpSpPr>
          <p:grpSpPr>
            <a:xfrm>
              <a:off x="0" y="10687"/>
              <a:ext cx="17400" cy="170"/>
              <a:chOff x="0" y="8769"/>
              <a:chExt cx="17400" cy="17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0" y="8769"/>
                <a:ext cx="6803" cy="170"/>
              </a:xfrm>
              <a:prstGeom prst="rect">
                <a:avLst/>
              </a:prstGeom>
              <a:solidFill>
                <a:srgbClr val="F586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163" y="8769"/>
                <a:ext cx="5835" cy="170"/>
              </a:xfrm>
              <a:prstGeom prst="rect">
                <a:avLst/>
              </a:prstGeom>
              <a:solidFill>
                <a:srgbClr val="21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9520" y="8769"/>
                <a:ext cx="7880" cy="170"/>
              </a:xfrm>
              <a:prstGeom prst="rect">
                <a:avLst/>
              </a:prstGeom>
              <a:solidFill>
                <a:srgbClr val="9A34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14181" y="10687"/>
              <a:ext cx="5046" cy="170"/>
            </a:xfrm>
            <a:prstGeom prst="rect">
              <a:avLst/>
            </a:prstGeom>
            <a:solidFill>
              <a:srgbClr val="F7B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875F809-C544-408F-A9B5-D9A91411E3C1}"/>
              </a:ext>
            </a:extLst>
          </p:cNvPr>
          <p:cNvCxnSpPr/>
          <p:nvPr/>
        </p:nvCxnSpPr>
        <p:spPr>
          <a:xfrm>
            <a:off x="996649" y="1966092"/>
            <a:ext cx="0" cy="2589497"/>
          </a:xfrm>
          <a:prstGeom prst="line">
            <a:avLst/>
          </a:prstGeom>
          <a:solidFill>
            <a:srgbClr val="00A39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514455E3-27E6-4E5C-BE14-34135B69F3E5}"/>
              </a:ext>
            </a:extLst>
          </p:cNvPr>
          <p:cNvSpPr/>
          <p:nvPr/>
        </p:nvSpPr>
        <p:spPr>
          <a:xfrm>
            <a:off x="996648" y="1966092"/>
            <a:ext cx="45719" cy="1421386"/>
          </a:xfrm>
          <a:prstGeom prst="rect">
            <a:avLst/>
          </a:prstGeom>
          <a:solidFill>
            <a:srgbClr val="9A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srgbClr val="080808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7" name="直接连接符 5">
            <a:extLst>
              <a:ext uri="{FF2B5EF4-FFF2-40B4-BE49-F238E27FC236}">
                <a16:creationId xmlns:a16="http://schemas.microsoft.com/office/drawing/2014/main" id="{C82D1CC5-AC44-4BB5-9D55-9D3BFE5B2AFF}"/>
              </a:ext>
            </a:extLst>
          </p:cNvPr>
          <p:cNvCxnSpPr/>
          <p:nvPr/>
        </p:nvCxnSpPr>
        <p:spPr>
          <a:xfrm flipV="1">
            <a:off x="6509564" y="3493101"/>
            <a:ext cx="0" cy="2613558"/>
          </a:xfrm>
          <a:prstGeom prst="line">
            <a:avLst/>
          </a:prstGeom>
          <a:solidFill>
            <a:srgbClr val="82B73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CD7C0508-1618-42C6-B4A4-2A43693DF561}"/>
              </a:ext>
            </a:extLst>
          </p:cNvPr>
          <p:cNvSpPr/>
          <p:nvPr/>
        </p:nvSpPr>
        <p:spPr>
          <a:xfrm flipV="1">
            <a:off x="6509563" y="4923879"/>
            <a:ext cx="45719" cy="1402555"/>
          </a:xfrm>
          <a:prstGeom prst="rect">
            <a:avLst/>
          </a:prstGeom>
          <a:solidFill>
            <a:srgbClr val="F48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srgbClr val="080808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954831A-F598-4530-92DE-078451D667D4}"/>
              </a:ext>
            </a:extLst>
          </p:cNvPr>
          <p:cNvSpPr/>
          <p:nvPr/>
        </p:nvSpPr>
        <p:spPr>
          <a:xfrm>
            <a:off x="996651" y="3451912"/>
            <a:ext cx="4212527" cy="1114105"/>
          </a:xfrm>
          <a:prstGeom prst="rect">
            <a:avLst/>
          </a:prstGeom>
          <a:solidFill>
            <a:srgbClr val="9A340F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srgbClr val="FFFFFF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2" name="Group 1271">
            <a:extLst>
              <a:ext uri="{FF2B5EF4-FFF2-40B4-BE49-F238E27FC236}">
                <a16:creationId xmlns:a16="http://schemas.microsoft.com/office/drawing/2014/main" id="{14C94B47-0CB4-4204-B370-6975186322B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922684" y="3796166"/>
            <a:ext cx="493864" cy="493365"/>
            <a:chOff x="5516" y="3626"/>
            <a:chExt cx="1981" cy="1979"/>
          </a:xfrm>
          <a:solidFill>
            <a:schemeClr val="bg1"/>
          </a:solidFill>
        </p:grpSpPr>
        <p:sp>
          <p:nvSpPr>
            <p:cNvPr id="33" name="Freeform 1273">
              <a:extLst>
                <a:ext uri="{FF2B5EF4-FFF2-40B4-BE49-F238E27FC236}">
                  <a16:creationId xmlns:a16="http://schemas.microsoft.com/office/drawing/2014/main" id="{B76D5009-CE03-48B2-9790-EE0A799ED00E}"/>
                </a:ext>
              </a:extLst>
            </p:cNvPr>
            <p:cNvSpPr/>
            <p:nvPr/>
          </p:nvSpPr>
          <p:spPr bwMode="auto">
            <a:xfrm>
              <a:off x="5524" y="4270"/>
              <a:ext cx="491" cy="498"/>
            </a:xfrm>
            <a:custGeom>
              <a:avLst/>
              <a:gdLst>
                <a:gd name="T0" fmla="*/ 980 w 980"/>
                <a:gd name="T1" fmla="*/ 0 h 996"/>
                <a:gd name="T2" fmla="*/ 952 w 980"/>
                <a:gd name="T3" fmla="*/ 46 h 996"/>
                <a:gd name="T4" fmla="*/ 921 w 980"/>
                <a:gd name="T5" fmla="*/ 94 h 996"/>
                <a:gd name="T6" fmla="*/ 890 w 980"/>
                <a:gd name="T7" fmla="*/ 145 h 996"/>
                <a:gd name="T8" fmla="*/ 856 w 980"/>
                <a:gd name="T9" fmla="*/ 198 h 996"/>
                <a:gd name="T10" fmla="*/ 819 w 980"/>
                <a:gd name="T11" fmla="*/ 255 h 996"/>
                <a:gd name="T12" fmla="*/ 781 w 980"/>
                <a:gd name="T13" fmla="*/ 314 h 996"/>
                <a:gd name="T14" fmla="*/ 740 w 980"/>
                <a:gd name="T15" fmla="*/ 376 h 996"/>
                <a:gd name="T16" fmla="*/ 696 w 980"/>
                <a:gd name="T17" fmla="*/ 444 h 996"/>
                <a:gd name="T18" fmla="*/ 649 w 980"/>
                <a:gd name="T19" fmla="*/ 514 h 996"/>
                <a:gd name="T20" fmla="*/ 599 w 980"/>
                <a:gd name="T21" fmla="*/ 588 h 996"/>
                <a:gd name="T22" fmla="*/ 546 w 980"/>
                <a:gd name="T23" fmla="*/ 665 h 996"/>
                <a:gd name="T24" fmla="*/ 491 w 980"/>
                <a:gd name="T25" fmla="*/ 748 h 996"/>
                <a:gd name="T26" fmla="*/ 431 w 980"/>
                <a:gd name="T27" fmla="*/ 834 h 996"/>
                <a:gd name="T28" fmla="*/ 369 w 980"/>
                <a:gd name="T29" fmla="*/ 926 h 996"/>
                <a:gd name="T30" fmla="*/ 347 w 980"/>
                <a:gd name="T31" fmla="*/ 960 h 996"/>
                <a:gd name="T32" fmla="*/ 331 w 980"/>
                <a:gd name="T33" fmla="*/ 996 h 996"/>
                <a:gd name="T34" fmla="*/ 0 w 980"/>
                <a:gd name="T35" fmla="*/ 666 h 996"/>
                <a:gd name="T36" fmla="*/ 2 w 980"/>
                <a:gd name="T37" fmla="*/ 664 h 996"/>
                <a:gd name="T38" fmla="*/ 8 w 980"/>
                <a:gd name="T39" fmla="*/ 657 h 996"/>
                <a:gd name="T40" fmla="*/ 18 w 980"/>
                <a:gd name="T41" fmla="*/ 645 h 996"/>
                <a:gd name="T42" fmla="*/ 30 w 980"/>
                <a:gd name="T43" fmla="*/ 629 h 996"/>
                <a:gd name="T44" fmla="*/ 47 w 980"/>
                <a:gd name="T45" fmla="*/ 609 h 996"/>
                <a:gd name="T46" fmla="*/ 66 w 980"/>
                <a:gd name="T47" fmla="*/ 588 h 996"/>
                <a:gd name="T48" fmla="*/ 89 w 980"/>
                <a:gd name="T49" fmla="*/ 561 h 996"/>
                <a:gd name="T50" fmla="*/ 115 w 980"/>
                <a:gd name="T51" fmla="*/ 533 h 996"/>
                <a:gd name="T52" fmla="*/ 144 w 980"/>
                <a:gd name="T53" fmla="*/ 503 h 996"/>
                <a:gd name="T54" fmla="*/ 174 w 980"/>
                <a:gd name="T55" fmla="*/ 471 h 996"/>
                <a:gd name="T56" fmla="*/ 208 w 980"/>
                <a:gd name="T57" fmla="*/ 438 h 996"/>
                <a:gd name="T58" fmla="*/ 244 w 980"/>
                <a:gd name="T59" fmla="*/ 403 h 996"/>
                <a:gd name="T60" fmla="*/ 283 w 980"/>
                <a:gd name="T61" fmla="*/ 368 h 996"/>
                <a:gd name="T62" fmla="*/ 324 w 980"/>
                <a:gd name="T63" fmla="*/ 332 h 996"/>
                <a:gd name="T64" fmla="*/ 366 w 980"/>
                <a:gd name="T65" fmla="*/ 296 h 996"/>
                <a:gd name="T66" fmla="*/ 410 w 980"/>
                <a:gd name="T67" fmla="*/ 261 h 996"/>
                <a:gd name="T68" fmla="*/ 457 w 980"/>
                <a:gd name="T69" fmla="*/ 226 h 996"/>
                <a:gd name="T70" fmla="*/ 504 w 980"/>
                <a:gd name="T71" fmla="*/ 192 h 996"/>
                <a:gd name="T72" fmla="*/ 554 w 980"/>
                <a:gd name="T73" fmla="*/ 160 h 996"/>
                <a:gd name="T74" fmla="*/ 603 w 980"/>
                <a:gd name="T75" fmla="*/ 130 h 996"/>
                <a:gd name="T76" fmla="*/ 655 w 980"/>
                <a:gd name="T77" fmla="*/ 102 h 996"/>
                <a:gd name="T78" fmla="*/ 707 w 980"/>
                <a:gd name="T79" fmla="*/ 76 h 996"/>
                <a:gd name="T80" fmla="*/ 761 w 980"/>
                <a:gd name="T81" fmla="*/ 54 h 996"/>
                <a:gd name="T82" fmla="*/ 815 w 980"/>
                <a:gd name="T83" fmla="*/ 35 h 996"/>
                <a:gd name="T84" fmla="*/ 870 w 980"/>
                <a:gd name="T85" fmla="*/ 19 h 996"/>
                <a:gd name="T86" fmla="*/ 925 w 980"/>
                <a:gd name="T87" fmla="*/ 7 h 996"/>
                <a:gd name="T88" fmla="*/ 980 w 980"/>
                <a:gd name="T89" fmla="*/ 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0" h="996">
                  <a:moveTo>
                    <a:pt x="980" y="0"/>
                  </a:moveTo>
                  <a:lnTo>
                    <a:pt x="952" y="46"/>
                  </a:lnTo>
                  <a:lnTo>
                    <a:pt x="921" y="94"/>
                  </a:lnTo>
                  <a:lnTo>
                    <a:pt x="890" y="145"/>
                  </a:lnTo>
                  <a:lnTo>
                    <a:pt x="856" y="198"/>
                  </a:lnTo>
                  <a:lnTo>
                    <a:pt x="819" y="255"/>
                  </a:lnTo>
                  <a:lnTo>
                    <a:pt x="781" y="314"/>
                  </a:lnTo>
                  <a:lnTo>
                    <a:pt x="740" y="376"/>
                  </a:lnTo>
                  <a:lnTo>
                    <a:pt x="696" y="444"/>
                  </a:lnTo>
                  <a:lnTo>
                    <a:pt x="649" y="514"/>
                  </a:lnTo>
                  <a:lnTo>
                    <a:pt x="599" y="588"/>
                  </a:lnTo>
                  <a:lnTo>
                    <a:pt x="546" y="665"/>
                  </a:lnTo>
                  <a:lnTo>
                    <a:pt x="491" y="748"/>
                  </a:lnTo>
                  <a:lnTo>
                    <a:pt x="431" y="834"/>
                  </a:lnTo>
                  <a:lnTo>
                    <a:pt x="369" y="926"/>
                  </a:lnTo>
                  <a:lnTo>
                    <a:pt x="347" y="960"/>
                  </a:lnTo>
                  <a:lnTo>
                    <a:pt x="331" y="996"/>
                  </a:lnTo>
                  <a:lnTo>
                    <a:pt x="0" y="666"/>
                  </a:lnTo>
                  <a:lnTo>
                    <a:pt x="2" y="664"/>
                  </a:lnTo>
                  <a:lnTo>
                    <a:pt x="8" y="657"/>
                  </a:lnTo>
                  <a:lnTo>
                    <a:pt x="18" y="645"/>
                  </a:lnTo>
                  <a:lnTo>
                    <a:pt x="30" y="629"/>
                  </a:lnTo>
                  <a:lnTo>
                    <a:pt x="47" y="609"/>
                  </a:lnTo>
                  <a:lnTo>
                    <a:pt x="66" y="588"/>
                  </a:lnTo>
                  <a:lnTo>
                    <a:pt x="89" y="561"/>
                  </a:lnTo>
                  <a:lnTo>
                    <a:pt x="115" y="533"/>
                  </a:lnTo>
                  <a:lnTo>
                    <a:pt x="144" y="503"/>
                  </a:lnTo>
                  <a:lnTo>
                    <a:pt x="174" y="471"/>
                  </a:lnTo>
                  <a:lnTo>
                    <a:pt x="208" y="438"/>
                  </a:lnTo>
                  <a:lnTo>
                    <a:pt x="244" y="403"/>
                  </a:lnTo>
                  <a:lnTo>
                    <a:pt x="283" y="368"/>
                  </a:lnTo>
                  <a:lnTo>
                    <a:pt x="324" y="332"/>
                  </a:lnTo>
                  <a:lnTo>
                    <a:pt x="366" y="296"/>
                  </a:lnTo>
                  <a:lnTo>
                    <a:pt x="410" y="261"/>
                  </a:lnTo>
                  <a:lnTo>
                    <a:pt x="457" y="226"/>
                  </a:lnTo>
                  <a:lnTo>
                    <a:pt x="504" y="192"/>
                  </a:lnTo>
                  <a:lnTo>
                    <a:pt x="554" y="160"/>
                  </a:lnTo>
                  <a:lnTo>
                    <a:pt x="603" y="130"/>
                  </a:lnTo>
                  <a:lnTo>
                    <a:pt x="655" y="102"/>
                  </a:lnTo>
                  <a:lnTo>
                    <a:pt x="707" y="76"/>
                  </a:lnTo>
                  <a:lnTo>
                    <a:pt x="761" y="54"/>
                  </a:lnTo>
                  <a:lnTo>
                    <a:pt x="815" y="35"/>
                  </a:lnTo>
                  <a:lnTo>
                    <a:pt x="870" y="19"/>
                  </a:lnTo>
                  <a:lnTo>
                    <a:pt x="925" y="7"/>
                  </a:lnTo>
                  <a:lnTo>
                    <a:pt x="9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en-US" sz="18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1274">
              <a:extLst>
                <a:ext uri="{FF2B5EF4-FFF2-40B4-BE49-F238E27FC236}">
                  <a16:creationId xmlns:a16="http://schemas.microsoft.com/office/drawing/2014/main" id="{3219ABCD-AF36-4C33-8AA9-E5881D5FF30B}"/>
                </a:ext>
              </a:extLst>
            </p:cNvPr>
            <p:cNvSpPr/>
            <p:nvPr/>
          </p:nvSpPr>
          <p:spPr bwMode="auto">
            <a:xfrm>
              <a:off x="6354" y="5106"/>
              <a:ext cx="498" cy="489"/>
            </a:xfrm>
            <a:custGeom>
              <a:avLst/>
              <a:gdLst>
                <a:gd name="T0" fmla="*/ 998 w 998"/>
                <a:gd name="T1" fmla="*/ 0 h 979"/>
                <a:gd name="T2" fmla="*/ 990 w 998"/>
                <a:gd name="T3" fmla="*/ 55 h 979"/>
                <a:gd name="T4" fmla="*/ 978 w 998"/>
                <a:gd name="T5" fmla="*/ 111 h 979"/>
                <a:gd name="T6" fmla="*/ 963 w 998"/>
                <a:gd name="T7" fmla="*/ 165 h 979"/>
                <a:gd name="T8" fmla="*/ 943 w 998"/>
                <a:gd name="T9" fmla="*/ 220 h 979"/>
                <a:gd name="T10" fmla="*/ 920 w 998"/>
                <a:gd name="T11" fmla="*/ 273 h 979"/>
                <a:gd name="T12" fmla="*/ 895 w 998"/>
                <a:gd name="T13" fmla="*/ 326 h 979"/>
                <a:gd name="T14" fmla="*/ 867 w 998"/>
                <a:gd name="T15" fmla="*/ 377 h 979"/>
                <a:gd name="T16" fmla="*/ 837 w 998"/>
                <a:gd name="T17" fmla="*/ 427 h 979"/>
                <a:gd name="T18" fmla="*/ 804 w 998"/>
                <a:gd name="T19" fmla="*/ 477 h 979"/>
                <a:gd name="T20" fmla="*/ 770 w 998"/>
                <a:gd name="T21" fmla="*/ 524 h 979"/>
                <a:gd name="T22" fmla="*/ 736 w 998"/>
                <a:gd name="T23" fmla="*/ 570 h 979"/>
                <a:gd name="T24" fmla="*/ 700 w 998"/>
                <a:gd name="T25" fmla="*/ 614 h 979"/>
                <a:gd name="T26" fmla="*/ 665 w 998"/>
                <a:gd name="T27" fmla="*/ 657 h 979"/>
                <a:gd name="T28" fmla="*/ 629 w 998"/>
                <a:gd name="T29" fmla="*/ 698 h 979"/>
                <a:gd name="T30" fmla="*/ 594 w 998"/>
                <a:gd name="T31" fmla="*/ 736 h 979"/>
                <a:gd name="T32" fmla="*/ 559 w 998"/>
                <a:gd name="T33" fmla="*/ 771 h 979"/>
                <a:gd name="T34" fmla="*/ 525 w 998"/>
                <a:gd name="T35" fmla="*/ 805 h 979"/>
                <a:gd name="T36" fmla="*/ 494 w 998"/>
                <a:gd name="T37" fmla="*/ 837 h 979"/>
                <a:gd name="T38" fmla="*/ 463 w 998"/>
                <a:gd name="T39" fmla="*/ 866 h 979"/>
                <a:gd name="T40" fmla="*/ 434 w 998"/>
                <a:gd name="T41" fmla="*/ 891 h 979"/>
                <a:gd name="T42" fmla="*/ 409 w 998"/>
                <a:gd name="T43" fmla="*/ 914 h 979"/>
                <a:gd name="T44" fmla="*/ 386 w 998"/>
                <a:gd name="T45" fmla="*/ 933 h 979"/>
                <a:gd name="T46" fmla="*/ 367 w 998"/>
                <a:gd name="T47" fmla="*/ 949 h 979"/>
                <a:gd name="T48" fmla="*/ 351 w 998"/>
                <a:gd name="T49" fmla="*/ 962 h 979"/>
                <a:gd name="T50" fmla="*/ 340 w 998"/>
                <a:gd name="T51" fmla="*/ 972 h 979"/>
                <a:gd name="T52" fmla="*/ 333 w 998"/>
                <a:gd name="T53" fmla="*/ 978 h 979"/>
                <a:gd name="T54" fmla="*/ 330 w 998"/>
                <a:gd name="T55" fmla="*/ 979 h 979"/>
                <a:gd name="T56" fmla="*/ 0 w 998"/>
                <a:gd name="T57" fmla="*/ 649 h 979"/>
                <a:gd name="T58" fmla="*/ 35 w 998"/>
                <a:gd name="T59" fmla="*/ 633 h 979"/>
                <a:gd name="T60" fmla="*/ 70 w 998"/>
                <a:gd name="T61" fmla="*/ 612 h 979"/>
                <a:gd name="T62" fmla="*/ 161 w 998"/>
                <a:gd name="T63" fmla="*/ 549 h 979"/>
                <a:gd name="T64" fmla="*/ 248 w 998"/>
                <a:gd name="T65" fmla="*/ 490 h 979"/>
                <a:gd name="T66" fmla="*/ 330 w 998"/>
                <a:gd name="T67" fmla="*/ 433 h 979"/>
                <a:gd name="T68" fmla="*/ 409 w 998"/>
                <a:gd name="T69" fmla="*/ 381 h 979"/>
                <a:gd name="T70" fmla="*/ 483 w 998"/>
                <a:gd name="T71" fmla="*/ 332 h 979"/>
                <a:gd name="T72" fmla="*/ 553 w 998"/>
                <a:gd name="T73" fmla="*/ 285 h 979"/>
                <a:gd name="T74" fmla="*/ 619 w 998"/>
                <a:gd name="T75" fmla="*/ 241 h 979"/>
                <a:gd name="T76" fmla="*/ 682 w 998"/>
                <a:gd name="T77" fmla="*/ 200 h 979"/>
                <a:gd name="T78" fmla="*/ 743 w 998"/>
                <a:gd name="T79" fmla="*/ 162 h 979"/>
                <a:gd name="T80" fmla="*/ 799 w 998"/>
                <a:gd name="T81" fmla="*/ 125 h 979"/>
                <a:gd name="T82" fmla="*/ 853 w 998"/>
                <a:gd name="T83" fmla="*/ 92 h 979"/>
                <a:gd name="T84" fmla="*/ 903 w 998"/>
                <a:gd name="T85" fmla="*/ 59 h 979"/>
                <a:gd name="T86" fmla="*/ 952 w 998"/>
                <a:gd name="T87" fmla="*/ 29 h 979"/>
                <a:gd name="T88" fmla="*/ 998 w 998"/>
                <a:gd name="T89" fmla="*/ 0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98" h="979">
                  <a:moveTo>
                    <a:pt x="998" y="0"/>
                  </a:moveTo>
                  <a:lnTo>
                    <a:pt x="990" y="55"/>
                  </a:lnTo>
                  <a:lnTo>
                    <a:pt x="978" y="111"/>
                  </a:lnTo>
                  <a:lnTo>
                    <a:pt x="963" y="165"/>
                  </a:lnTo>
                  <a:lnTo>
                    <a:pt x="943" y="220"/>
                  </a:lnTo>
                  <a:lnTo>
                    <a:pt x="920" y="273"/>
                  </a:lnTo>
                  <a:lnTo>
                    <a:pt x="895" y="326"/>
                  </a:lnTo>
                  <a:lnTo>
                    <a:pt x="867" y="377"/>
                  </a:lnTo>
                  <a:lnTo>
                    <a:pt x="837" y="427"/>
                  </a:lnTo>
                  <a:lnTo>
                    <a:pt x="804" y="477"/>
                  </a:lnTo>
                  <a:lnTo>
                    <a:pt x="770" y="524"/>
                  </a:lnTo>
                  <a:lnTo>
                    <a:pt x="736" y="570"/>
                  </a:lnTo>
                  <a:lnTo>
                    <a:pt x="700" y="614"/>
                  </a:lnTo>
                  <a:lnTo>
                    <a:pt x="665" y="657"/>
                  </a:lnTo>
                  <a:lnTo>
                    <a:pt x="629" y="698"/>
                  </a:lnTo>
                  <a:lnTo>
                    <a:pt x="594" y="736"/>
                  </a:lnTo>
                  <a:lnTo>
                    <a:pt x="559" y="771"/>
                  </a:lnTo>
                  <a:lnTo>
                    <a:pt x="525" y="805"/>
                  </a:lnTo>
                  <a:lnTo>
                    <a:pt x="494" y="837"/>
                  </a:lnTo>
                  <a:lnTo>
                    <a:pt x="463" y="866"/>
                  </a:lnTo>
                  <a:lnTo>
                    <a:pt x="434" y="891"/>
                  </a:lnTo>
                  <a:lnTo>
                    <a:pt x="409" y="914"/>
                  </a:lnTo>
                  <a:lnTo>
                    <a:pt x="386" y="933"/>
                  </a:lnTo>
                  <a:lnTo>
                    <a:pt x="367" y="949"/>
                  </a:lnTo>
                  <a:lnTo>
                    <a:pt x="351" y="962"/>
                  </a:lnTo>
                  <a:lnTo>
                    <a:pt x="340" y="972"/>
                  </a:lnTo>
                  <a:lnTo>
                    <a:pt x="333" y="978"/>
                  </a:lnTo>
                  <a:lnTo>
                    <a:pt x="330" y="979"/>
                  </a:lnTo>
                  <a:lnTo>
                    <a:pt x="0" y="649"/>
                  </a:lnTo>
                  <a:lnTo>
                    <a:pt x="35" y="633"/>
                  </a:lnTo>
                  <a:lnTo>
                    <a:pt x="70" y="612"/>
                  </a:lnTo>
                  <a:lnTo>
                    <a:pt x="161" y="549"/>
                  </a:lnTo>
                  <a:lnTo>
                    <a:pt x="248" y="490"/>
                  </a:lnTo>
                  <a:lnTo>
                    <a:pt x="330" y="433"/>
                  </a:lnTo>
                  <a:lnTo>
                    <a:pt x="409" y="381"/>
                  </a:lnTo>
                  <a:lnTo>
                    <a:pt x="483" y="332"/>
                  </a:lnTo>
                  <a:lnTo>
                    <a:pt x="553" y="285"/>
                  </a:lnTo>
                  <a:lnTo>
                    <a:pt x="619" y="241"/>
                  </a:lnTo>
                  <a:lnTo>
                    <a:pt x="682" y="200"/>
                  </a:lnTo>
                  <a:lnTo>
                    <a:pt x="743" y="162"/>
                  </a:lnTo>
                  <a:lnTo>
                    <a:pt x="799" y="125"/>
                  </a:lnTo>
                  <a:lnTo>
                    <a:pt x="853" y="92"/>
                  </a:lnTo>
                  <a:lnTo>
                    <a:pt x="903" y="59"/>
                  </a:lnTo>
                  <a:lnTo>
                    <a:pt x="952" y="29"/>
                  </a:lnTo>
                  <a:lnTo>
                    <a:pt x="9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en-US" sz="18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1275">
              <a:extLst>
                <a:ext uri="{FF2B5EF4-FFF2-40B4-BE49-F238E27FC236}">
                  <a16:creationId xmlns:a16="http://schemas.microsoft.com/office/drawing/2014/main" id="{7A4DCD06-7AB3-4BDB-8185-955B17980D26}"/>
                </a:ext>
              </a:extLst>
            </p:cNvPr>
            <p:cNvSpPr/>
            <p:nvPr/>
          </p:nvSpPr>
          <p:spPr bwMode="auto">
            <a:xfrm>
              <a:off x="5516" y="4987"/>
              <a:ext cx="618" cy="618"/>
            </a:xfrm>
            <a:custGeom>
              <a:avLst/>
              <a:gdLst>
                <a:gd name="T0" fmla="*/ 496 w 1237"/>
                <a:gd name="T1" fmla="*/ 0 h 1235"/>
                <a:gd name="T2" fmla="*/ 532 w 1237"/>
                <a:gd name="T3" fmla="*/ 36 h 1235"/>
                <a:gd name="T4" fmla="*/ 502 w 1237"/>
                <a:gd name="T5" fmla="*/ 104 h 1235"/>
                <a:gd name="T6" fmla="*/ 474 w 1237"/>
                <a:gd name="T7" fmla="*/ 173 h 1235"/>
                <a:gd name="T8" fmla="*/ 447 w 1237"/>
                <a:gd name="T9" fmla="*/ 248 h 1235"/>
                <a:gd name="T10" fmla="*/ 423 w 1237"/>
                <a:gd name="T11" fmla="*/ 324 h 1235"/>
                <a:gd name="T12" fmla="*/ 403 w 1237"/>
                <a:gd name="T13" fmla="*/ 401 h 1235"/>
                <a:gd name="T14" fmla="*/ 375 w 1237"/>
                <a:gd name="T15" fmla="*/ 522 h 1235"/>
                <a:gd name="T16" fmla="*/ 353 w 1237"/>
                <a:gd name="T17" fmla="*/ 644 h 1235"/>
                <a:gd name="T18" fmla="*/ 335 w 1237"/>
                <a:gd name="T19" fmla="*/ 767 h 1235"/>
                <a:gd name="T20" fmla="*/ 323 w 1237"/>
                <a:gd name="T21" fmla="*/ 890 h 1235"/>
                <a:gd name="T22" fmla="*/ 320 w 1237"/>
                <a:gd name="T23" fmla="*/ 915 h 1235"/>
                <a:gd name="T24" fmla="*/ 423 w 1237"/>
                <a:gd name="T25" fmla="*/ 906 h 1235"/>
                <a:gd name="T26" fmla="*/ 526 w 1237"/>
                <a:gd name="T27" fmla="*/ 893 h 1235"/>
                <a:gd name="T28" fmla="*/ 647 w 1237"/>
                <a:gd name="T29" fmla="*/ 874 h 1235"/>
                <a:gd name="T30" fmla="*/ 766 w 1237"/>
                <a:gd name="T31" fmla="*/ 849 h 1235"/>
                <a:gd name="T32" fmla="*/ 885 w 1237"/>
                <a:gd name="T33" fmla="*/ 820 h 1235"/>
                <a:gd name="T34" fmla="*/ 1002 w 1237"/>
                <a:gd name="T35" fmla="*/ 784 h 1235"/>
                <a:gd name="T36" fmla="*/ 1060 w 1237"/>
                <a:gd name="T37" fmla="*/ 763 h 1235"/>
                <a:gd name="T38" fmla="*/ 1117 w 1237"/>
                <a:gd name="T39" fmla="*/ 740 h 1235"/>
                <a:gd name="T40" fmla="*/ 1173 w 1237"/>
                <a:gd name="T41" fmla="*/ 717 h 1235"/>
                <a:gd name="T42" fmla="*/ 1200 w 1237"/>
                <a:gd name="T43" fmla="*/ 704 h 1235"/>
                <a:gd name="T44" fmla="*/ 1237 w 1237"/>
                <a:gd name="T45" fmla="*/ 740 h 1235"/>
                <a:gd name="T46" fmla="*/ 1194 w 1237"/>
                <a:gd name="T47" fmla="*/ 797 h 1235"/>
                <a:gd name="T48" fmla="*/ 1147 w 1237"/>
                <a:gd name="T49" fmla="*/ 851 h 1235"/>
                <a:gd name="T50" fmla="*/ 1095 w 1237"/>
                <a:gd name="T51" fmla="*/ 901 h 1235"/>
                <a:gd name="T52" fmla="*/ 1041 w 1237"/>
                <a:gd name="T53" fmla="*/ 947 h 1235"/>
                <a:gd name="T54" fmla="*/ 983 w 1237"/>
                <a:gd name="T55" fmla="*/ 989 h 1235"/>
                <a:gd name="T56" fmla="*/ 922 w 1237"/>
                <a:gd name="T57" fmla="*/ 1027 h 1235"/>
                <a:gd name="T58" fmla="*/ 858 w 1237"/>
                <a:gd name="T59" fmla="*/ 1062 h 1235"/>
                <a:gd name="T60" fmla="*/ 794 w 1237"/>
                <a:gd name="T61" fmla="*/ 1094 h 1235"/>
                <a:gd name="T62" fmla="*/ 728 w 1237"/>
                <a:gd name="T63" fmla="*/ 1123 h 1235"/>
                <a:gd name="T64" fmla="*/ 661 w 1237"/>
                <a:gd name="T65" fmla="*/ 1147 h 1235"/>
                <a:gd name="T66" fmla="*/ 594 w 1237"/>
                <a:gd name="T67" fmla="*/ 1169 h 1235"/>
                <a:gd name="T68" fmla="*/ 491 w 1237"/>
                <a:gd name="T69" fmla="*/ 1196 h 1235"/>
                <a:gd name="T70" fmla="*/ 386 w 1237"/>
                <a:gd name="T71" fmla="*/ 1217 h 1235"/>
                <a:gd name="T72" fmla="*/ 280 w 1237"/>
                <a:gd name="T73" fmla="*/ 1229 h 1235"/>
                <a:gd name="T74" fmla="*/ 174 w 1237"/>
                <a:gd name="T75" fmla="*/ 1235 h 1235"/>
                <a:gd name="T76" fmla="*/ 151 w 1237"/>
                <a:gd name="T77" fmla="*/ 1235 h 1235"/>
                <a:gd name="T78" fmla="*/ 128 w 1237"/>
                <a:gd name="T79" fmla="*/ 1233 h 1235"/>
                <a:gd name="T80" fmla="*/ 106 w 1237"/>
                <a:gd name="T81" fmla="*/ 1228 h 1235"/>
                <a:gd name="T82" fmla="*/ 80 w 1237"/>
                <a:gd name="T83" fmla="*/ 1217 h 1235"/>
                <a:gd name="T84" fmla="*/ 57 w 1237"/>
                <a:gd name="T85" fmla="*/ 1201 h 1235"/>
                <a:gd name="T86" fmla="*/ 36 w 1237"/>
                <a:gd name="T87" fmla="*/ 1182 h 1235"/>
                <a:gd name="T88" fmla="*/ 21 w 1237"/>
                <a:gd name="T89" fmla="*/ 1159 h 1235"/>
                <a:gd name="T90" fmla="*/ 8 w 1237"/>
                <a:gd name="T91" fmla="*/ 1134 h 1235"/>
                <a:gd name="T92" fmla="*/ 1 w 1237"/>
                <a:gd name="T93" fmla="*/ 1106 h 1235"/>
                <a:gd name="T94" fmla="*/ 0 w 1237"/>
                <a:gd name="T95" fmla="*/ 1073 h 1235"/>
                <a:gd name="T96" fmla="*/ 0 w 1237"/>
                <a:gd name="T97" fmla="*/ 1041 h 1235"/>
                <a:gd name="T98" fmla="*/ 6 w 1237"/>
                <a:gd name="T99" fmla="*/ 947 h 1235"/>
                <a:gd name="T100" fmla="*/ 18 w 1237"/>
                <a:gd name="T101" fmla="*/ 855 h 1235"/>
                <a:gd name="T102" fmla="*/ 35 w 1237"/>
                <a:gd name="T103" fmla="*/ 762 h 1235"/>
                <a:gd name="T104" fmla="*/ 57 w 1237"/>
                <a:gd name="T105" fmla="*/ 671 h 1235"/>
                <a:gd name="T106" fmla="*/ 85 w 1237"/>
                <a:gd name="T107" fmla="*/ 582 h 1235"/>
                <a:gd name="T108" fmla="*/ 115 w 1237"/>
                <a:gd name="T109" fmla="*/ 501 h 1235"/>
                <a:gd name="T110" fmla="*/ 150 w 1237"/>
                <a:gd name="T111" fmla="*/ 421 h 1235"/>
                <a:gd name="T112" fmla="*/ 190 w 1237"/>
                <a:gd name="T113" fmla="*/ 345 h 1235"/>
                <a:gd name="T114" fmla="*/ 235 w 1237"/>
                <a:gd name="T115" fmla="*/ 270 h 1235"/>
                <a:gd name="T116" fmla="*/ 285 w 1237"/>
                <a:gd name="T117" fmla="*/ 200 h 1235"/>
                <a:gd name="T118" fmla="*/ 331 w 1237"/>
                <a:gd name="T119" fmla="*/ 144 h 1235"/>
                <a:gd name="T120" fmla="*/ 382 w 1237"/>
                <a:gd name="T121" fmla="*/ 92 h 1235"/>
                <a:gd name="T122" fmla="*/ 438 w 1237"/>
                <a:gd name="T123" fmla="*/ 44 h 1235"/>
                <a:gd name="T124" fmla="*/ 496 w 1237"/>
                <a:gd name="T125" fmla="*/ 0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7" h="1235">
                  <a:moveTo>
                    <a:pt x="496" y="0"/>
                  </a:moveTo>
                  <a:lnTo>
                    <a:pt x="532" y="36"/>
                  </a:lnTo>
                  <a:lnTo>
                    <a:pt x="502" y="104"/>
                  </a:lnTo>
                  <a:lnTo>
                    <a:pt x="474" y="173"/>
                  </a:lnTo>
                  <a:lnTo>
                    <a:pt x="447" y="248"/>
                  </a:lnTo>
                  <a:lnTo>
                    <a:pt x="423" y="324"/>
                  </a:lnTo>
                  <a:lnTo>
                    <a:pt x="403" y="401"/>
                  </a:lnTo>
                  <a:lnTo>
                    <a:pt x="375" y="522"/>
                  </a:lnTo>
                  <a:lnTo>
                    <a:pt x="353" y="644"/>
                  </a:lnTo>
                  <a:lnTo>
                    <a:pt x="335" y="767"/>
                  </a:lnTo>
                  <a:lnTo>
                    <a:pt x="323" y="890"/>
                  </a:lnTo>
                  <a:lnTo>
                    <a:pt x="320" y="915"/>
                  </a:lnTo>
                  <a:lnTo>
                    <a:pt x="423" y="906"/>
                  </a:lnTo>
                  <a:lnTo>
                    <a:pt x="526" y="893"/>
                  </a:lnTo>
                  <a:lnTo>
                    <a:pt x="647" y="874"/>
                  </a:lnTo>
                  <a:lnTo>
                    <a:pt x="766" y="849"/>
                  </a:lnTo>
                  <a:lnTo>
                    <a:pt x="885" y="820"/>
                  </a:lnTo>
                  <a:lnTo>
                    <a:pt x="1002" y="784"/>
                  </a:lnTo>
                  <a:lnTo>
                    <a:pt x="1060" y="763"/>
                  </a:lnTo>
                  <a:lnTo>
                    <a:pt x="1117" y="740"/>
                  </a:lnTo>
                  <a:lnTo>
                    <a:pt x="1173" y="717"/>
                  </a:lnTo>
                  <a:lnTo>
                    <a:pt x="1200" y="704"/>
                  </a:lnTo>
                  <a:lnTo>
                    <a:pt x="1237" y="740"/>
                  </a:lnTo>
                  <a:lnTo>
                    <a:pt x="1194" y="797"/>
                  </a:lnTo>
                  <a:lnTo>
                    <a:pt x="1147" y="851"/>
                  </a:lnTo>
                  <a:lnTo>
                    <a:pt x="1095" y="901"/>
                  </a:lnTo>
                  <a:lnTo>
                    <a:pt x="1041" y="947"/>
                  </a:lnTo>
                  <a:lnTo>
                    <a:pt x="983" y="989"/>
                  </a:lnTo>
                  <a:lnTo>
                    <a:pt x="922" y="1027"/>
                  </a:lnTo>
                  <a:lnTo>
                    <a:pt x="858" y="1062"/>
                  </a:lnTo>
                  <a:lnTo>
                    <a:pt x="794" y="1094"/>
                  </a:lnTo>
                  <a:lnTo>
                    <a:pt x="728" y="1123"/>
                  </a:lnTo>
                  <a:lnTo>
                    <a:pt x="661" y="1147"/>
                  </a:lnTo>
                  <a:lnTo>
                    <a:pt x="594" y="1169"/>
                  </a:lnTo>
                  <a:lnTo>
                    <a:pt x="491" y="1196"/>
                  </a:lnTo>
                  <a:lnTo>
                    <a:pt x="386" y="1217"/>
                  </a:lnTo>
                  <a:lnTo>
                    <a:pt x="280" y="1229"/>
                  </a:lnTo>
                  <a:lnTo>
                    <a:pt x="174" y="1235"/>
                  </a:lnTo>
                  <a:lnTo>
                    <a:pt x="151" y="1235"/>
                  </a:lnTo>
                  <a:lnTo>
                    <a:pt x="128" y="1233"/>
                  </a:lnTo>
                  <a:lnTo>
                    <a:pt x="106" y="1228"/>
                  </a:lnTo>
                  <a:lnTo>
                    <a:pt x="80" y="1217"/>
                  </a:lnTo>
                  <a:lnTo>
                    <a:pt x="57" y="1201"/>
                  </a:lnTo>
                  <a:lnTo>
                    <a:pt x="36" y="1182"/>
                  </a:lnTo>
                  <a:lnTo>
                    <a:pt x="21" y="1159"/>
                  </a:lnTo>
                  <a:lnTo>
                    <a:pt x="8" y="1134"/>
                  </a:lnTo>
                  <a:lnTo>
                    <a:pt x="1" y="1106"/>
                  </a:lnTo>
                  <a:lnTo>
                    <a:pt x="0" y="1073"/>
                  </a:lnTo>
                  <a:lnTo>
                    <a:pt x="0" y="1041"/>
                  </a:lnTo>
                  <a:lnTo>
                    <a:pt x="6" y="947"/>
                  </a:lnTo>
                  <a:lnTo>
                    <a:pt x="18" y="855"/>
                  </a:lnTo>
                  <a:lnTo>
                    <a:pt x="35" y="762"/>
                  </a:lnTo>
                  <a:lnTo>
                    <a:pt x="57" y="671"/>
                  </a:lnTo>
                  <a:lnTo>
                    <a:pt x="85" y="582"/>
                  </a:lnTo>
                  <a:lnTo>
                    <a:pt x="115" y="501"/>
                  </a:lnTo>
                  <a:lnTo>
                    <a:pt x="150" y="421"/>
                  </a:lnTo>
                  <a:lnTo>
                    <a:pt x="190" y="345"/>
                  </a:lnTo>
                  <a:lnTo>
                    <a:pt x="235" y="270"/>
                  </a:lnTo>
                  <a:lnTo>
                    <a:pt x="285" y="200"/>
                  </a:lnTo>
                  <a:lnTo>
                    <a:pt x="331" y="144"/>
                  </a:lnTo>
                  <a:lnTo>
                    <a:pt x="382" y="92"/>
                  </a:lnTo>
                  <a:lnTo>
                    <a:pt x="438" y="44"/>
                  </a:lnTo>
                  <a:lnTo>
                    <a:pt x="4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en-US" sz="18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1276">
              <a:extLst>
                <a:ext uri="{FF2B5EF4-FFF2-40B4-BE49-F238E27FC236}">
                  <a16:creationId xmlns:a16="http://schemas.microsoft.com/office/drawing/2014/main" id="{FA97FEF2-1777-4384-9583-C8D0D4EE86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6" y="3626"/>
              <a:ext cx="1731" cy="1729"/>
            </a:xfrm>
            <a:custGeom>
              <a:avLst/>
              <a:gdLst>
                <a:gd name="T0" fmla="*/ 1977 w 3461"/>
                <a:gd name="T1" fmla="*/ 939 h 3456"/>
                <a:gd name="T2" fmla="*/ 1837 w 3461"/>
                <a:gd name="T3" fmla="*/ 996 h 3456"/>
                <a:gd name="T4" fmla="*/ 1719 w 3461"/>
                <a:gd name="T5" fmla="*/ 1101 h 3456"/>
                <a:gd name="T6" fmla="*/ 1646 w 3461"/>
                <a:gd name="T7" fmla="*/ 1235 h 3456"/>
                <a:gd name="T8" fmla="*/ 1621 w 3461"/>
                <a:gd name="T9" fmla="*/ 1382 h 3456"/>
                <a:gd name="T10" fmla="*/ 1646 w 3461"/>
                <a:gd name="T11" fmla="*/ 1529 h 3456"/>
                <a:gd name="T12" fmla="*/ 1719 w 3461"/>
                <a:gd name="T13" fmla="*/ 1665 h 3456"/>
                <a:gd name="T14" fmla="*/ 1837 w 3461"/>
                <a:gd name="T15" fmla="*/ 1770 h 3456"/>
                <a:gd name="T16" fmla="*/ 1977 w 3461"/>
                <a:gd name="T17" fmla="*/ 1826 h 3456"/>
                <a:gd name="T18" fmla="*/ 2127 w 3461"/>
                <a:gd name="T19" fmla="*/ 1835 h 3456"/>
                <a:gd name="T20" fmla="*/ 2270 w 3461"/>
                <a:gd name="T21" fmla="*/ 1794 h 3456"/>
                <a:gd name="T22" fmla="*/ 2399 w 3461"/>
                <a:gd name="T23" fmla="*/ 1705 h 3456"/>
                <a:gd name="T24" fmla="*/ 2488 w 3461"/>
                <a:gd name="T25" fmla="*/ 1577 h 3456"/>
                <a:gd name="T26" fmla="*/ 2529 w 3461"/>
                <a:gd name="T27" fmla="*/ 1433 h 3456"/>
                <a:gd name="T28" fmla="*/ 2521 w 3461"/>
                <a:gd name="T29" fmla="*/ 1283 h 3456"/>
                <a:gd name="T30" fmla="*/ 2464 w 3461"/>
                <a:gd name="T31" fmla="*/ 1143 h 3456"/>
                <a:gd name="T32" fmla="*/ 2359 w 3461"/>
                <a:gd name="T33" fmla="*/ 1026 h 3456"/>
                <a:gd name="T34" fmla="*/ 2225 w 3461"/>
                <a:gd name="T35" fmla="*/ 952 h 3456"/>
                <a:gd name="T36" fmla="*/ 2076 w 3461"/>
                <a:gd name="T37" fmla="*/ 928 h 3456"/>
                <a:gd name="T38" fmla="*/ 3351 w 3461"/>
                <a:gd name="T39" fmla="*/ 2 h 3456"/>
                <a:gd name="T40" fmla="*/ 3421 w 3461"/>
                <a:gd name="T41" fmla="*/ 40 h 3456"/>
                <a:gd name="T42" fmla="*/ 3459 w 3461"/>
                <a:gd name="T43" fmla="*/ 111 h 3456"/>
                <a:gd name="T44" fmla="*/ 3457 w 3461"/>
                <a:gd name="T45" fmla="*/ 256 h 3456"/>
                <a:gd name="T46" fmla="*/ 3444 w 3461"/>
                <a:gd name="T47" fmla="*/ 471 h 3456"/>
                <a:gd name="T48" fmla="*/ 3416 w 3461"/>
                <a:gd name="T49" fmla="*/ 722 h 3456"/>
                <a:gd name="T50" fmla="*/ 3372 w 3461"/>
                <a:gd name="T51" fmla="*/ 997 h 3456"/>
                <a:gd name="T52" fmla="*/ 3304 w 3461"/>
                <a:gd name="T53" fmla="*/ 1283 h 3456"/>
                <a:gd name="T54" fmla="*/ 3210 w 3461"/>
                <a:gd name="T55" fmla="*/ 1569 h 3456"/>
                <a:gd name="T56" fmla="*/ 3083 w 3461"/>
                <a:gd name="T57" fmla="*/ 1845 h 3456"/>
                <a:gd name="T58" fmla="*/ 2922 w 3461"/>
                <a:gd name="T59" fmla="*/ 2094 h 3456"/>
                <a:gd name="T60" fmla="*/ 2738 w 3461"/>
                <a:gd name="T61" fmla="*/ 2296 h 3456"/>
                <a:gd name="T62" fmla="*/ 2592 w 3461"/>
                <a:gd name="T63" fmla="*/ 2431 h 3456"/>
                <a:gd name="T64" fmla="*/ 2457 w 3461"/>
                <a:gd name="T65" fmla="*/ 2538 h 3456"/>
                <a:gd name="T66" fmla="*/ 2318 w 3461"/>
                <a:gd name="T67" fmla="*/ 2635 h 3456"/>
                <a:gd name="T68" fmla="*/ 2156 w 3461"/>
                <a:gd name="T69" fmla="*/ 2738 h 3456"/>
                <a:gd name="T70" fmla="*/ 2003 w 3461"/>
                <a:gd name="T71" fmla="*/ 2833 h 3456"/>
                <a:gd name="T72" fmla="*/ 1849 w 3461"/>
                <a:gd name="T73" fmla="*/ 2931 h 3456"/>
                <a:gd name="T74" fmla="*/ 1665 w 3461"/>
                <a:gd name="T75" fmla="*/ 3049 h 3456"/>
                <a:gd name="T76" fmla="*/ 1449 w 3461"/>
                <a:gd name="T77" fmla="*/ 3193 h 3456"/>
                <a:gd name="T78" fmla="*/ 1193 w 3461"/>
                <a:gd name="T79" fmla="*/ 3366 h 3456"/>
                <a:gd name="T80" fmla="*/ 1048 w 3461"/>
                <a:gd name="T81" fmla="*/ 3453 h 3456"/>
                <a:gd name="T82" fmla="*/ 969 w 3461"/>
                <a:gd name="T83" fmla="*/ 3445 h 3456"/>
                <a:gd name="T84" fmla="*/ 40 w 3461"/>
                <a:gd name="T85" fmla="*/ 2534 h 3456"/>
                <a:gd name="T86" fmla="*/ 3 w 3461"/>
                <a:gd name="T87" fmla="*/ 2463 h 3456"/>
                <a:gd name="T88" fmla="*/ 11 w 3461"/>
                <a:gd name="T89" fmla="*/ 2383 h 3456"/>
                <a:gd name="T90" fmla="*/ 152 w 3461"/>
                <a:gd name="T91" fmla="*/ 2175 h 3456"/>
                <a:gd name="T92" fmla="*/ 315 w 3461"/>
                <a:gd name="T93" fmla="*/ 1934 h 3456"/>
                <a:gd name="T94" fmla="*/ 449 w 3461"/>
                <a:gd name="T95" fmla="*/ 1729 h 3456"/>
                <a:gd name="T96" fmla="*/ 560 w 3461"/>
                <a:gd name="T97" fmla="*/ 1556 h 3456"/>
                <a:gd name="T98" fmla="*/ 653 w 3461"/>
                <a:gd name="T99" fmla="*/ 1409 h 3456"/>
                <a:gd name="T100" fmla="*/ 755 w 3461"/>
                <a:gd name="T101" fmla="*/ 1246 h 3456"/>
                <a:gd name="T102" fmla="*/ 855 w 3461"/>
                <a:gd name="T103" fmla="*/ 1094 h 3456"/>
                <a:gd name="T104" fmla="*/ 953 w 3461"/>
                <a:gd name="T105" fmla="*/ 957 h 3456"/>
                <a:gd name="T106" fmla="*/ 1068 w 3461"/>
                <a:gd name="T107" fmla="*/ 822 h 3456"/>
                <a:gd name="T108" fmla="*/ 1215 w 3461"/>
                <a:gd name="T109" fmla="*/ 667 h 3456"/>
                <a:gd name="T110" fmla="*/ 1442 w 3461"/>
                <a:gd name="T111" fmla="*/ 480 h 3456"/>
                <a:gd name="T112" fmla="*/ 1704 w 3461"/>
                <a:gd name="T113" fmla="*/ 332 h 3456"/>
                <a:gd name="T114" fmla="*/ 1983 w 3461"/>
                <a:gd name="T115" fmla="*/ 217 h 3456"/>
                <a:gd name="T116" fmla="*/ 2272 w 3461"/>
                <a:gd name="T117" fmla="*/ 131 h 3456"/>
                <a:gd name="T118" fmla="*/ 2556 w 3461"/>
                <a:gd name="T119" fmla="*/ 72 h 3456"/>
                <a:gd name="T120" fmla="*/ 2824 w 3461"/>
                <a:gd name="T121" fmla="*/ 34 h 3456"/>
                <a:gd name="T122" fmla="*/ 3065 w 3461"/>
                <a:gd name="T123" fmla="*/ 11 h 3456"/>
                <a:gd name="T124" fmla="*/ 3265 w 3461"/>
                <a:gd name="T125" fmla="*/ 1 h 3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61" h="3456">
                  <a:moveTo>
                    <a:pt x="2076" y="928"/>
                  </a:moveTo>
                  <a:lnTo>
                    <a:pt x="2026" y="931"/>
                  </a:lnTo>
                  <a:lnTo>
                    <a:pt x="1977" y="939"/>
                  </a:lnTo>
                  <a:lnTo>
                    <a:pt x="1928" y="952"/>
                  </a:lnTo>
                  <a:lnTo>
                    <a:pt x="1881" y="972"/>
                  </a:lnTo>
                  <a:lnTo>
                    <a:pt x="1837" y="996"/>
                  </a:lnTo>
                  <a:lnTo>
                    <a:pt x="1794" y="1026"/>
                  </a:lnTo>
                  <a:lnTo>
                    <a:pt x="1754" y="1061"/>
                  </a:lnTo>
                  <a:lnTo>
                    <a:pt x="1719" y="1101"/>
                  </a:lnTo>
                  <a:lnTo>
                    <a:pt x="1689" y="1143"/>
                  </a:lnTo>
                  <a:lnTo>
                    <a:pt x="1665" y="1188"/>
                  </a:lnTo>
                  <a:lnTo>
                    <a:pt x="1646" y="1235"/>
                  </a:lnTo>
                  <a:lnTo>
                    <a:pt x="1632" y="1283"/>
                  </a:lnTo>
                  <a:lnTo>
                    <a:pt x="1624" y="1333"/>
                  </a:lnTo>
                  <a:lnTo>
                    <a:pt x="1621" y="1382"/>
                  </a:lnTo>
                  <a:lnTo>
                    <a:pt x="1624" y="1433"/>
                  </a:lnTo>
                  <a:lnTo>
                    <a:pt x="1632" y="1481"/>
                  </a:lnTo>
                  <a:lnTo>
                    <a:pt x="1646" y="1529"/>
                  </a:lnTo>
                  <a:lnTo>
                    <a:pt x="1665" y="1577"/>
                  </a:lnTo>
                  <a:lnTo>
                    <a:pt x="1689" y="1622"/>
                  </a:lnTo>
                  <a:lnTo>
                    <a:pt x="1719" y="1665"/>
                  </a:lnTo>
                  <a:lnTo>
                    <a:pt x="1754" y="1705"/>
                  </a:lnTo>
                  <a:lnTo>
                    <a:pt x="1794" y="1740"/>
                  </a:lnTo>
                  <a:lnTo>
                    <a:pt x="1837" y="1770"/>
                  </a:lnTo>
                  <a:lnTo>
                    <a:pt x="1881" y="1794"/>
                  </a:lnTo>
                  <a:lnTo>
                    <a:pt x="1928" y="1813"/>
                  </a:lnTo>
                  <a:lnTo>
                    <a:pt x="1977" y="1826"/>
                  </a:lnTo>
                  <a:lnTo>
                    <a:pt x="2026" y="1835"/>
                  </a:lnTo>
                  <a:lnTo>
                    <a:pt x="2076" y="1837"/>
                  </a:lnTo>
                  <a:lnTo>
                    <a:pt x="2127" y="1835"/>
                  </a:lnTo>
                  <a:lnTo>
                    <a:pt x="2175" y="1826"/>
                  </a:lnTo>
                  <a:lnTo>
                    <a:pt x="2225" y="1813"/>
                  </a:lnTo>
                  <a:lnTo>
                    <a:pt x="2270" y="1794"/>
                  </a:lnTo>
                  <a:lnTo>
                    <a:pt x="2316" y="1770"/>
                  </a:lnTo>
                  <a:lnTo>
                    <a:pt x="2359" y="1740"/>
                  </a:lnTo>
                  <a:lnTo>
                    <a:pt x="2399" y="1705"/>
                  </a:lnTo>
                  <a:lnTo>
                    <a:pt x="2434" y="1665"/>
                  </a:lnTo>
                  <a:lnTo>
                    <a:pt x="2464" y="1622"/>
                  </a:lnTo>
                  <a:lnTo>
                    <a:pt x="2488" y="1577"/>
                  </a:lnTo>
                  <a:lnTo>
                    <a:pt x="2507" y="1529"/>
                  </a:lnTo>
                  <a:lnTo>
                    <a:pt x="2521" y="1481"/>
                  </a:lnTo>
                  <a:lnTo>
                    <a:pt x="2529" y="1433"/>
                  </a:lnTo>
                  <a:lnTo>
                    <a:pt x="2532" y="1382"/>
                  </a:lnTo>
                  <a:lnTo>
                    <a:pt x="2529" y="1333"/>
                  </a:lnTo>
                  <a:lnTo>
                    <a:pt x="2521" y="1283"/>
                  </a:lnTo>
                  <a:lnTo>
                    <a:pt x="2507" y="1235"/>
                  </a:lnTo>
                  <a:lnTo>
                    <a:pt x="2488" y="1188"/>
                  </a:lnTo>
                  <a:lnTo>
                    <a:pt x="2464" y="1143"/>
                  </a:lnTo>
                  <a:lnTo>
                    <a:pt x="2434" y="1101"/>
                  </a:lnTo>
                  <a:lnTo>
                    <a:pt x="2399" y="1061"/>
                  </a:lnTo>
                  <a:lnTo>
                    <a:pt x="2359" y="1026"/>
                  </a:lnTo>
                  <a:lnTo>
                    <a:pt x="2316" y="996"/>
                  </a:lnTo>
                  <a:lnTo>
                    <a:pt x="2270" y="972"/>
                  </a:lnTo>
                  <a:lnTo>
                    <a:pt x="2225" y="952"/>
                  </a:lnTo>
                  <a:lnTo>
                    <a:pt x="2175" y="939"/>
                  </a:lnTo>
                  <a:lnTo>
                    <a:pt x="2127" y="931"/>
                  </a:lnTo>
                  <a:lnTo>
                    <a:pt x="2076" y="928"/>
                  </a:lnTo>
                  <a:close/>
                  <a:moveTo>
                    <a:pt x="3322" y="0"/>
                  </a:moveTo>
                  <a:lnTo>
                    <a:pt x="3325" y="0"/>
                  </a:lnTo>
                  <a:lnTo>
                    <a:pt x="3351" y="2"/>
                  </a:lnTo>
                  <a:lnTo>
                    <a:pt x="3377" y="10"/>
                  </a:lnTo>
                  <a:lnTo>
                    <a:pt x="3401" y="23"/>
                  </a:lnTo>
                  <a:lnTo>
                    <a:pt x="3421" y="40"/>
                  </a:lnTo>
                  <a:lnTo>
                    <a:pt x="3438" y="60"/>
                  </a:lnTo>
                  <a:lnTo>
                    <a:pt x="3451" y="86"/>
                  </a:lnTo>
                  <a:lnTo>
                    <a:pt x="3459" y="111"/>
                  </a:lnTo>
                  <a:lnTo>
                    <a:pt x="3461" y="139"/>
                  </a:lnTo>
                  <a:lnTo>
                    <a:pt x="3460" y="194"/>
                  </a:lnTo>
                  <a:lnTo>
                    <a:pt x="3457" y="256"/>
                  </a:lnTo>
                  <a:lnTo>
                    <a:pt x="3454" y="323"/>
                  </a:lnTo>
                  <a:lnTo>
                    <a:pt x="3450" y="395"/>
                  </a:lnTo>
                  <a:lnTo>
                    <a:pt x="3444" y="471"/>
                  </a:lnTo>
                  <a:lnTo>
                    <a:pt x="3437" y="552"/>
                  </a:lnTo>
                  <a:lnTo>
                    <a:pt x="3427" y="635"/>
                  </a:lnTo>
                  <a:lnTo>
                    <a:pt x="3416" y="722"/>
                  </a:lnTo>
                  <a:lnTo>
                    <a:pt x="3404" y="811"/>
                  </a:lnTo>
                  <a:lnTo>
                    <a:pt x="3389" y="903"/>
                  </a:lnTo>
                  <a:lnTo>
                    <a:pt x="3372" y="997"/>
                  </a:lnTo>
                  <a:lnTo>
                    <a:pt x="3351" y="1091"/>
                  </a:lnTo>
                  <a:lnTo>
                    <a:pt x="3329" y="1187"/>
                  </a:lnTo>
                  <a:lnTo>
                    <a:pt x="3304" y="1283"/>
                  </a:lnTo>
                  <a:lnTo>
                    <a:pt x="3275" y="1380"/>
                  </a:lnTo>
                  <a:lnTo>
                    <a:pt x="3244" y="1475"/>
                  </a:lnTo>
                  <a:lnTo>
                    <a:pt x="3210" y="1569"/>
                  </a:lnTo>
                  <a:lnTo>
                    <a:pt x="3171" y="1663"/>
                  </a:lnTo>
                  <a:lnTo>
                    <a:pt x="3129" y="1755"/>
                  </a:lnTo>
                  <a:lnTo>
                    <a:pt x="3083" y="1845"/>
                  </a:lnTo>
                  <a:lnTo>
                    <a:pt x="3033" y="1932"/>
                  </a:lnTo>
                  <a:lnTo>
                    <a:pt x="2980" y="2015"/>
                  </a:lnTo>
                  <a:lnTo>
                    <a:pt x="2922" y="2094"/>
                  </a:lnTo>
                  <a:lnTo>
                    <a:pt x="2859" y="2172"/>
                  </a:lnTo>
                  <a:lnTo>
                    <a:pt x="2793" y="2243"/>
                  </a:lnTo>
                  <a:lnTo>
                    <a:pt x="2738" y="2296"/>
                  </a:lnTo>
                  <a:lnTo>
                    <a:pt x="2686" y="2346"/>
                  </a:lnTo>
                  <a:lnTo>
                    <a:pt x="2638" y="2390"/>
                  </a:lnTo>
                  <a:lnTo>
                    <a:pt x="2592" y="2431"/>
                  </a:lnTo>
                  <a:lnTo>
                    <a:pt x="2546" y="2469"/>
                  </a:lnTo>
                  <a:lnTo>
                    <a:pt x="2501" y="2504"/>
                  </a:lnTo>
                  <a:lnTo>
                    <a:pt x="2457" y="2538"/>
                  </a:lnTo>
                  <a:lnTo>
                    <a:pt x="2412" y="2571"/>
                  </a:lnTo>
                  <a:lnTo>
                    <a:pt x="2366" y="2603"/>
                  </a:lnTo>
                  <a:lnTo>
                    <a:pt x="2318" y="2635"/>
                  </a:lnTo>
                  <a:lnTo>
                    <a:pt x="2267" y="2668"/>
                  </a:lnTo>
                  <a:lnTo>
                    <a:pt x="2214" y="2702"/>
                  </a:lnTo>
                  <a:lnTo>
                    <a:pt x="2156" y="2738"/>
                  </a:lnTo>
                  <a:lnTo>
                    <a:pt x="2094" y="2777"/>
                  </a:lnTo>
                  <a:lnTo>
                    <a:pt x="2050" y="2804"/>
                  </a:lnTo>
                  <a:lnTo>
                    <a:pt x="2003" y="2833"/>
                  </a:lnTo>
                  <a:lnTo>
                    <a:pt x="1955" y="2865"/>
                  </a:lnTo>
                  <a:lnTo>
                    <a:pt x="1903" y="2897"/>
                  </a:lnTo>
                  <a:lnTo>
                    <a:pt x="1849" y="2931"/>
                  </a:lnTo>
                  <a:lnTo>
                    <a:pt x="1791" y="2969"/>
                  </a:lnTo>
                  <a:lnTo>
                    <a:pt x="1729" y="3007"/>
                  </a:lnTo>
                  <a:lnTo>
                    <a:pt x="1665" y="3049"/>
                  </a:lnTo>
                  <a:lnTo>
                    <a:pt x="1597" y="3094"/>
                  </a:lnTo>
                  <a:lnTo>
                    <a:pt x="1525" y="3142"/>
                  </a:lnTo>
                  <a:lnTo>
                    <a:pt x="1449" y="3193"/>
                  </a:lnTo>
                  <a:lnTo>
                    <a:pt x="1368" y="3247"/>
                  </a:lnTo>
                  <a:lnTo>
                    <a:pt x="1283" y="3304"/>
                  </a:lnTo>
                  <a:lnTo>
                    <a:pt x="1193" y="3366"/>
                  </a:lnTo>
                  <a:lnTo>
                    <a:pt x="1099" y="3431"/>
                  </a:lnTo>
                  <a:lnTo>
                    <a:pt x="1074" y="3445"/>
                  </a:lnTo>
                  <a:lnTo>
                    <a:pt x="1048" y="3453"/>
                  </a:lnTo>
                  <a:lnTo>
                    <a:pt x="1021" y="3456"/>
                  </a:lnTo>
                  <a:lnTo>
                    <a:pt x="994" y="3454"/>
                  </a:lnTo>
                  <a:lnTo>
                    <a:pt x="969" y="3445"/>
                  </a:lnTo>
                  <a:lnTo>
                    <a:pt x="946" y="3433"/>
                  </a:lnTo>
                  <a:lnTo>
                    <a:pt x="924" y="3415"/>
                  </a:lnTo>
                  <a:lnTo>
                    <a:pt x="40" y="2534"/>
                  </a:lnTo>
                  <a:lnTo>
                    <a:pt x="23" y="2512"/>
                  </a:lnTo>
                  <a:lnTo>
                    <a:pt x="10" y="2488"/>
                  </a:lnTo>
                  <a:lnTo>
                    <a:pt x="3" y="2463"/>
                  </a:lnTo>
                  <a:lnTo>
                    <a:pt x="0" y="2436"/>
                  </a:lnTo>
                  <a:lnTo>
                    <a:pt x="3" y="2408"/>
                  </a:lnTo>
                  <a:lnTo>
                    <a:pt x="11" y="2383"/>
                  </a:lnTo>
                  <a:lnTo>
                    <a:pt x="25" y="2359"/>
                  </a:lnTo>
                  <a:lnTo>
                    <a:pt x="90" y="2265"/>
                  </a:lnTo>
                  <a:lnTo>
                    <a:pt x="152" y="2175"/>
                  </a:lnTo>
                  <a:lnTo>
                    <a:pt x="210" y="2090"/>
                  </a:lnTo>
                  <a:lnTo>
                    <a:pt x="264" y="2010"/>
                  </a:lnTo>
                  <a:lnTo>
                    <a:pt x="315" y="1934"/>
                  </a:lnTo>
                  <a:lnTo>
                    <a:pt x="362" y="1861"/>
                  </a:lnTo>
                  <a:lnTo>
                    <a:pt x="407" y="1794"/>
                  </a:lnTo>
                  <a:lnTo>
                    <a:pt x="449" y="1729"/>
                  </a:lnTo>
                  <a:lnTo>
                    <a:pt x="489" y="1668"/>
                  </a:lnTo>
                  <a:lnTo>
                    <a:pt x="525" y="1610"/>
                  </a:lnTo>
                  <a:lnTo>
                    <a:pt x="560" y="1556"/>
                  </a:lnTo>
                  <a:lnTo>
                    <a:pt x="593" y="1504"/>
                  </a:lnTo>
                  <a:lnTo>
                    <a:pt x="624" y="1456"/>
                  </a:lnTo>
                  <a:lnTo>
                    <a:pt x="653" y="1409"/>
                  </a:lnTo>
                  <a:lnTo>
                    <a:pt x="681" y="1365"/>
                  </a:lnTo>
                  <a:lnTo>
                    <a:pt x="718" y="1303"/>
                  </a:lnTo>
                  <a:lnTo>
                    <a:pt x="755" y="1246"/>
                  </a:lnTo>
                  <a:lnTo>
                    <a:pt x="790" y="1193"/>
                  </a:lnTo>
                  <a:lnTo>
                    <a:pt x="822" y="1142"/>
                  </a:lnTo>
                  <a:lnTo>
                    <a:pt x="855" y="1094"/>
                  </a:lnTo>
                  <a:lnTo>
                    <a:pt x="886" y="1048"/>
                  </a:lnTo>
                  <a:lnTo>
                    <a:pt x="919" y="1002"/>
                  </a:lnTo>
                  <a:lnTo>
                    <a:pt x="953" y="957"/>
                  </a:lnTo>
                  <a:lnTo>
                    <a:pt x="989" y="914"/>
                  </a:lnTo>
                  <a:lnTo>
                    <a:pt x="1027" y="868"/>
                  </a:lnTo>
                  <a:lnTo>
                    <a:pt x="1068" y="822"/>
                  </a:lnTo>
                  <a:lnTo>
                    <a:pt x="1112" y="773"/>
                  </a:lnTo>
                  <a:lnTo>
                    <a:pt x="1161" y="722"/>
                  </a:lnTo>
                  <a:lnTo>
                    <a:pt x="1215" y="667"/>
                  </a:lnTo>
                  <a:lnTo>
                    <a:pt x="1287" y="601"/>
                  </a:lnTo>
                  <a:lnTo>
                    <a:pt x="1363" y="538"/>
                  </a:lnTo>
                  <a:lnTo>
                    <a:pt x="1442" y="480"/>
                  </a:lnTo>
                  <a:lnTo>
                    <a:pt x="1527" y="427"/>
                  </a:lnTo>
                  <a:lnTo>
                    <a:pt x="1613" y="378"/>
                  </a:lnTo>
                  <a:lnTo>
                    <a:pt x="1704" y="332"/>
                  </a:lnTo>
                  <a:lnTo>
                    <a:pt x="1794" y="290"/>
                  </a:lnTo>
                  <a:lnTo>
                    <a:pt x="1889" y="252"/>
                  </a:lnTo>
                  <a:lnTo>
                    <a:pt x="1983" y="217"/>
                  </a:lnTo>
                  <a:lnTo>
                    <a:pt x="2080" y="186"/>
                  </a:lnTo>
                  <a:lnTo>
                    <a:pt x="2175" y="157"/>
                  </a:lnTo>
                  <a:lnTo>
                    <a:pt x="2272" y="131"/>
                  </a:lnTo>
                  <a:lnTo>
                    <a:pt x="2367" y="110"/>
                  </a:lnTo>
                  <a:lnTo>
                    <a:pt x="2463" y="89"/>
                  </a:lnTo>
                  <a:lnTo>
                    <a:pt x="2556" y="72"/>
                  </a:lnTo>
                  <a:lnTo>
                    <a:pt x="2648" y="57"/>
                  </a:lnTo>
                  <a:lnTo>
                    <a:pt x="2737" y="45"/>
                  </a:lnTo>
                  <a:lnTo>
                    <a:pt x="2824" y="34"/>
                  </a:lnTo>
                  <a:lnTo>
                    <a:pt x="2909" y="24"/>
                  </a:lnTo>
                  <a:lnTo>
                    <a:pt x="2988" y="17"/>
                  </a:lnTo>
                  <a:lnTo>
                    <a:pt x="3065" y="11"/>
                  </a:lnTo>
                  <a:lnTo>
                    <a:pt x="3137" y="6"/>
                  </a:lnTo>
                  <a:lnTo>
                    <a:pt x="3204" y="3"/>
                  </a:lnTo>
                  <a:lnTo>
                    <a:pt x="3265" y="1"/>
                  </a:lnTo>
                  <a:lnTo>
                    <a:pt x="33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en-US" sz="18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02637A2E-D03E-488D-B986-F72702DF63FB}"/>
              </a:ext>
            </a:extLst>
          </p:cNvPr>
          <p:cNvSpPr/>
          <p:nvPr/>
        </p:nvSpPr>
        <p:spPr>
          <a:xfrm flipV="1">
            <a:off x="6509565" y="3488848"/>
            <a:ext cx="3972089" cy="1114105"/>
          </a:xfrm>
          <a:prstGeom prst="rect">
            <a:avLst/>
          </a:prstGeom>
          <a:solidFill>
            <a:srgbClr val="F4894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srgbClr val="FFFFFF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Freeform 1171">
            <a:extLst>
              <a:ext uri="{FF2B5EF4-FFF2-40B4-BE49-F238E27FC236}">
                <a16:creationId xmlns:a16="http://schemas.microsoft.com/office/drawing/2014/main" id="{5D29186D-5677-41F2-8837-8584125A6729}"/>
              </a:ext>
            </a:extLst>
          </p:cNvPr>
          <p:cNvSpPr/>
          <p:nvPr/>
        </p:nvSpPr>
        <p:spPr bwMode="auto">
          <a:xfrm>
            <a:off x="8238759" y="3877200"/>
            <a:ext cx="641685" cy="481209"/>
          </a:xfrm>
          <a:custGeom>
            <a:avLst/>
            <a:gdLst>
              <a:gd name="T0" fmla="*/ 6189 w 6231"/>
              <a:gd name="T1" fmla="*/ 0 h 4673"/>
              <a:gd name="T2" fmla="*/ 6206 w 6231"/>
              <a:gd name="T3" fmla="*/ 6 h 4673"/>
              <a:gd name="T4" fmla="*/ 6219 w 6231"/>
              <a:gd name="T5" fmla="*/ 17 h 4673"/>
              <a:gd name="T6" fmla="*/ 6229 w 6231"/>
              <a:gd name="T7" fmla="*/ 34 h 4673"/>
              <a:gd name="T8" fmla="*/ 6231 w 6231"/>
              <a:gd name="T9" fmla="*/ 53 h 4673"/>
              <a:gd name="T10" fmla="*/ 6223 w 6231"/>
              <a:gd name="T11" fmla="*/ 72 h 4673"/>
              <a:gd name="T12" fmla="*/ 3477 w 6231"/>
              <a:gd name="T13" fmla="*/ 4603 h 4673"/>
              <a:gd name="T14" fmla="*/ 3455 w 6231"/>
              <a:gd name="T15" fmla="*/ 4631 h 4673"/>
              <a:gd name="T16" fmla="*/ 3428 w 6231"/>
              <a:gd name="T17" fmla="*/ 4652 h 4673"/>
              <a:gd name="T18" fmla="*/ 3398 w 6231"/>
              <a:gd name="T19" fmla="*/ 4665 h 4673"/>
              <a:gd name="T20" fmla="*/ 3366 w 6231"/>
              <a:gd name="T21" fmla="*/ 4673 h 4673"/>
              <a:gd name="T22" fmla="*/ 3332 w 6231"/>
              <a:gd name="T23" fmla="*/ 4673 h 4673"/>
              <a:gd name="T24" fmla="*/ 3300 w 6231"/>
              <a:gd name="T25" fmla="*/ 4664 h 4673"/>
              <a:gd name="T26" fmla="*/ 3269 w 6231"/>
              <a:gd name="T27" fmla="*/ 4648 h 4673"/>
              <a:gd name="T28" fmla="*/ 2513 w 6231"/>
              <a:gd name="T29" fmla="*/ 4132 h 4673"/>
              <a:gd name="T30" fmla="*/ 1745 w 6231"/>
              <a:gd name="T31" fmla="*/ 4641 h 4673"/>
              <a:gd name="T32" fmla="*/ 1717 w 6231"/>
              <a:gd name="T33" fmla="*/ 4654 h 4673"/>
              <a:gd name="T34" fmla="*/ 1690 w 6231"/>
              <a:gd name="T35" fmla="*/ 4656 h 4673"/>
              <a:gd name="T36" fmla="*/ 1664 w 6231"/>
              <a:gd name="T37" fmla="*/ 4650 h 4673"/>
              <a:gd name="T38" fmla="*/ 1639 w 6231"/>
              <a:gd name="T39" fmla="*/ 4639 h 4673"/>
              <a:gd name="T40" fmla="*/ 1621 w 6231"/>
              <a:gd name="T41" fmla="*/ 4618 h 4673"/>
              <a:gd name="T42" fmla="*/ 1609 w 6231"/>
              <a:gd name="T43" fmla="*/ 4595 h 4673"/>
              <a:gd name="T44" fmla="*/ 1603 w 6231"/>
              <a:gd name="T45" fmla="*/ 4565 h 4673"/>
              <a:gd name="T46" fmla="*/ 1603 w 6231"/>
              <a:gd name="T47" fmla="*/ 3511 h 4673"/>
              <a:gd name="T48" fmla="*/ 5090 w 6231"/>
              <a:gd name="T49" fmla="*/ 905 h 4673"/>
              <a:gd name="T50" fmla="*/ 972 w 6231"/>
              <a:gd name="T51" fmla="*/ 3077 h 4673"/>
              <a:gd name="T52" fmla="*/ 64 w 6231"/>
              <a:gd name="T53" fmla="*/ 2459 h 4673"/>
              <a:gd name="T54" fmla="*/ 36 w 6231"/>
              <a:gd name="T55" fmla="*/ 2434 h 4673"/>
              <a:gd name="T56" fmla="*/ 15 w 6231"/>
              <a:gd name="T57" fmla="*/ 2404 h 4673"/>
              <a:gd name="T58" fmla="*/ 4 w 6231"/>
              <a:gd name="T59" fmla="*/ 2370 h 4673"/>
              <a:gd name="T60" fmla="*/ 0 w 6231"/>
              <a:gd name="T61" fmla="*/ 2335 h 4673"/>
              <a:gd name="T62" fmla="*/ 0 w 6231"/>
              <a:gd name="T63" fmla="*/ 2335 h 4673"/>
              <a:gd name="T64" fmla="*/ 4 w 6231"/>
              <a:gd name="T65" fmla="*/ 2301 h 4673"/>
              <a:gd name="T66" fmla="*/ 17 w 6231"/>
              <a:gd name="T67" fmla="*/ 2269 h 4673"/>
              <a:gd name="T68" fmla="*/ 36 w 6231"/>
              <a:gd name="T69" fmla="*/ 2241 h 4673"/>
              <a:gd name="T70" fmla="*/ 62 w 6231"/>
              <a:gd name="T71" fmla="*/ 2216 h 4673"/>
              <a:gd name="T72" fmla="*/ 96 w 6231"/>
              <a:gd name="T73" fmla="*/ 2199 h 4673"/>
              <a:gd name="T74" fmla="*/ 6168 w 6231"/>
              <a:gd name="T75" fmla="*/ 4 h 4673"/>
              <a:gd name="T76" fmla="*/ 6189 w 6231"/>
              <a:gd name="T77" fmla="*/ 0 h 4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31" h="4673">
                <a:moveTo>
                  <a:pt x="6189" y="0"/>
                </a:moveTo>
                <a:lnTo>
                  <a:pt x="6206" y="6"/>
                </a:lnTo>
                <a:lnTo>
                  <a:pt x="6219" y="17"/>
                </a:lnTo>
                <a:lnTo>
                  <a:pt x="6229" y="34"/>
                </a:lnTo>
                <a:lnTo>
                  <a:pt x="6231" y="53"/>
                </a:lnTo>
                <a:lnTo>
                  <a:pt x="6223" y="72"/>
                </a:lnTo>
                <a:lnTo>
                  <a:pt x="3477" y="4603"/>
                </a:lnTo>
                <a:lnTo>
                  <a:pt x="3455" y="4631"/>
                </a:lnTo>
                <a:lnTo>
                  <a:pt x="3428" y="4652"/>
                </a:lnTo>
                <a:lnTo>
                  <a:pt x="3398" y="4665"/>
                </a:lnTo>
                <a:lnTo>
                  <a:pt x="3366" y="4673"/>
                </a:lnTo>
                <a:lnTo>
                  <a:pt x="3332" y="4673"/>
                </a:lnTo>
                <a:lnTo>
                  <a:pt x="3300" y="4664"/>
                </a:lnTo>
                <a:lnTo>
                  <a:pt x="3269" y="4648"/>
                </a:lnTo>
                <a:lnTo>
                  <a:pt x="2513" y="4132"/>
                </a:lnTo>
                <a:lnTo>
                  <a:pt x="1745" y="4641"/>
                </a:lnTo>
                <a:lnTo>
                  <a:pt x="1717" y="4654"/>
                </a:lnTo>
                <a:lnTo>
                  <a:pt x="1690" y="4656"/>
                </a:lnTo>
                <a:lnTo>
                  <a:pt x="1664" y="4650"/>
                </a:lnTo>
                <a:lnTo>
                  <a:pt x="1639" y="4639"/>
                </a:lnTo>
                <a:lnTo>
                  <a:pt x="1621" y="4618"/>
                </a:lnTo>
                <a:lnTo>
                  <a:pt x="1609" y="4595"/>
                </a:lnTo>
                <a:lnTo>
                  <a:pt x="1603" y="4565"/>
                </a:lnTo>
                <a:lnTo>
                  <a:pt x="1603" y="3511"/>
                </a:lnTo>
                <a:lnTo>
                  <a:pt x="5090" y="905"/>
                </a:lnTo>
                <a:lnTo>
                  <a:pt x="972" y="3077"/>
                </a:lnTo>
                <a:lnTo>
                  <a:pt x="64" y="2459"/>
                </a:lnTo>
                <a:lnTo>
                  <a:pt x="36" y="2434"/>
                </a:lnTo>
                <a:lnTo>
                  <a:pt x="15" y="2404"/>
                </a:lnTo>
                <a:lnTo>
                  <a:pt x="4" y="2370"/>
                </a:lnTo>
                <a:lnTo>
                  <a:pt x="0" y="2335"/>
                </a:lnTo>
                <a:lnTo>
                  <a:pt x="0" y="2335"/>
                </a:lnTo>
                <a:lnTo>
                  <a:pt x="4" y="2301"/>
                </a:lnTo>
                <a:lnTo>
                  <a:pt x="17" y="2269"/>
                </a:lnTo>
                <a:lnTo>
                  <a:pt x="36" y="2241"/>
                </a:lnTo>
                <a:lnTo>
                  <a:pt x="62" y="2216"/>
                </a:lnTo>
                <a:lnTo>
                  <a:pt x="96" y="2199"/>
                </a:lnTo>
                <a:lnTo>
                  <a:pt x="6168" y="4"/>
                </a:lnTo>
                <a:lnTo>
                  <a:pt x="618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en-US" sz="1800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1">
            <a:extLst>
              <a:ext uri="{FF2B5EF4-FFF2-40B4-BE49-F238E27FC236}">
                <a16:creationId xmlns:a16="http://schemas.microsoft.com/office/drawing/2014/main" id="{B074B3AF-D3B8-479A-AB7A-4C0308CC3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6515" y="1970703"/>
            <a:ext cx="15112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000" b="1" dirty="0">
                <a:solidFill>
                  <a:srgbClr val="404040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1994</a:t>
            </a:r>
            <a:r>
              <a:rPr lang="zh-CN" altLang="en-US" sz="2000" b="1" dirty="0">
                <a:solidFill>
                  <a:srgbClr val="404040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年</a:t>
            </a:r>
            <a:r>
              <a:rPr lang="en-US" altLang="zh-CN" sz="2000" b="1" dirty="0">
                <a:solidFill>
                  <a:srgbClr val="404040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11</a:t>
            </a:r>
            <a:r>
              <a:rPr lang="zh-CN" altLang="en-US" sz="2000" b="1" dirty="0">
                <a:solidFill>
                  <a:srgbClr val="404040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月</a:t>
            </a:r>
            <a:endParaRPr lang="en-US" altLang="zh-CN" sz="2000" b="1" dirty="0">
              <a:solidFill>
                <a:srgbClr val="404040"/>
              </a:solidFill>
              <a:latin typeface="+mn-ea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1">
            <a:extLst>
              <a:ext uri="{FF2B5EF4-FFF2-40B4-BE49-F238E27FC236}">
                <a16:creationId xmlns:a16="http://schemas.microsoft.com/office/drawing/2014/main" id="{1231F2D3-5675-4F9B-A74F-713788349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6515" y="2322956"/>
            <a:ext cx="3932664" cy="106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Mosaic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浏览器的开发人员创建了网景公司（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Netscape Communications Corp.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），并发布了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Mosaic Netscape 1.0 beta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浏览器。</a:t>
            </a:r>
          </a:p>
        </p:txBody>
      </p:sp>
      <p:sp>
        <p:nvSpPr>
          <p:cNvPr id="42" name="1">
            <a:extLst>
              <a:ext uri="{FF2B5EF4-FFF2-40B4-BE49-F238E27FC236}">
                <a16:creationId xmlns:a16="http://schemas.microsoft.com/office/drawing/2014/main" id="{3D041541-2487-475C-A2FD-EDE0A30EA5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129" y="4966844"/>
            <a:ext cx="149352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000" b="1" dirty="0">
                <a:solidFill>
                  <a:srgbClr val="404040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1994</a:t>
            </a:r>
            <a:r>
              <a:rPr lang="zh-CN" altLang="en-US" sz="2000" b="1" dirty="0">
                <a:solidFill>
                  <a:srgbClr val="404040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年底</a:t>
            </a:r>
            <a:endParaRPr lang="en-US" altLang="zh-CN" sz="2000" b="1" dirty="0">
              <a:solidFill>
                <a:srgbClr val="404040"/>
              </a:solidFill>
              <a:latin typeface="+mn-ea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1">
            <a:extLst>
              <a:ext uri="{FF2B5EF4-FFF2-40B4-BE49-F238E27FC236}">
                <a16:creationId xmlns:a16="http://schemas.microsoft.com/office/drawing/2014/main" id="{495896CA-2EAB-41B9-BB18-39D33DCB1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3798" y="5261913"/>
            <a:ext cx="3677856" cy="106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由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Tim Berners-Lee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牵头的万维网联盟（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World Wide Web Consortium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）成立，这标志着万维网的正式诞生。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B29056-5019-4E02-B2D6-F08D80A34990}"/>
              </a:ext>
            </a:extLst>
          </p:cNvPr>
          <p:cNvSpPr/>
          <p:nvPr/>
        </p:nvSpPr>
        <p:spPr>
          <a:xfrm>
            <a:off x="6688315" y="1221506"/>
            <a:ext cx="33806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WEB1.0</a:t>
            </a:r>
            <a:r>
              <a:rPr lang="zh-CN" altLang="en-US" sz="4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时代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BD45C0-3626-4263-9FC6-BB993E2AEC00}"/>
              </a:ext>
            </a:extLst>
          </p:cNvPr>
          <p:cNvSpPr txBox="1"/>
          <p:nvPr/>
        </p:nvSpPr>
        <p:spPr>
          <a:xfrm>
            <a:off x="6688315" y="2322931"/>
            <a:ext cx="3629546" cy="826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spc="6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信息流只能通过服务器到客户端单向流通</a:t>
            </a:r>
            <a:r>
              <a:rPr lang="en-US" altLang="zh-CN" sz="2000" b="1" spc="6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!</a:t>
            </a:r>
            <a:endParaRPr lang="zh-CN" altLang="en-US" sz="2000" b="1" spc="600" dirty="0">
              <a:solidFill>
                <a:srgbClr val="FF0000"/>
              </a:solidFill>
              <a:ea typeface="字魂35号-经典雅黑" panose="02000000000000000000" pitchFamily="2" charset="-122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098264-13B8-470A-835E-9120569B4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前端发展历程</a:t>
            </a:r>
          </a:p>
        </p:txBody>
      </p:sp>
    </p:spTree>
    <p:extLst>
      <p:ext uri="{BB962C8B-B14F-4D97-AF65-F5344CB8AC3E}">
        <p14:creationId xmlns:p14="http://schemas.microsoft.com/office/powerpoint/2010/main" val="386852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8" grpId="0" bldLvl="0" animBg="1"/>
      <p:bldP spid="31" grpId="0" bldLvl="0" animBg="1"/>
      <p:bldP spid="37" grpId="0" bldLvl="0" animBg="1"/>
      <p:bldP spid="39" grpId="0" bldLvl="0" animBg="1"/>
      <p:bldP spid="40" grpId="0"/>
      <p:bldP spid="41" grpId="0"/>
      <p:bldP spid="42" grpId="0"/>
      <p:bldP spid="43" grpId="0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357FEFB-AADB-456D-BCC6-24B54EDF78FC}"/>
              </a:ext>
            </a:extLst>
          </p:cNvPr>
          <p:cNvSpPr/>
          <p:nvPr/>
        </p:nvSpPr>
        <p:spPr>
          <a:xfrm>
            <a:off x="1364719" y="3074995"/>
            <a:ext cx="1928897" cy="12627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just">
              <a:lnSpc>
                <a:spcPts val="25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告诉浏览器网页上有什么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131CFD-2FEE-45DF-B970-83D3F0BB6716}"/>
              </a:ext>
            </a:extLst>
          </p:cNvPr>
          <p:cNvSpPr/>
          <p:nvPr/>
        </p:nvSpPr>
        <p:spPr>
          <a:xfrm>
            <a:off x="4778071" y="3142804"/>
            <a:ext cx="1889060" cy="12630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just">
              <a:lnSpc>
                <a:spcPts val="25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告诉浏览器网页长什么样</a:t>
            </a:r>
          </a:p>
        </p:txBody>
      </p:sp>
      <p:sp>
        <p:nvSpPr>
          <p:cNvPr id="8" name="矩形: 圆角 1">
            <a:extLst>
              <a:ext uri="{FF2B5EF4-FFF2-40B4-BE49-F238E27FC236}">
                <a16:creationId xmlns:a16="http://schemas.microsoft.com/office/drawing/2014/main" id="{2047B6AD-192F-423A-B78A-24E8567C056D}"/>
              </a:ext>
            </a:extLst>
          </p:cNvPr>
          <p:cNvSpPr/>
          <p:nvPr/>
        </p:nvSpPr>
        <p:spPr>
          <a:xfrm>
            <a:off x="1190625" y="2150110"/>
            <a:ext cx="2200910" cy="3235325"/>
          </a:xfrm>
          <a:prstGeom prst="roundRect">
            <a:avLst>
              <a:gd name="adj" fmla="val 3086"/>
            </a:avLst>
          </a:prstGeom>
          <a:noFill/>
          <a:ln>
            <a:solidFill>
              <a:srgbClr val="F48945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A340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: 圆角 1">
            <a:extLst>
              <a:ext uri="{FF2B5EF4-FFF2-40B4-BE49-F238E27FC236}">
                <a16:creationId xmlns:a16="http://schemas.microsoft.com/office/drawing/2014/main" id="{831E1C31-66D0-4699-A720-364D1627DC1B}"/>
              </a:ext>
            </a:extLst>
          </p:cNvPr>
          <p:cNvSpPr/>
          <p:nvPr/>
        </p:nvSpPr>
        <p:spPr>
          <a:xfrm>
            <a:off x="4598290" y="2150745"/>
            <a:ext cx="2200910" cy="3234690"/>
          </a:xfrm>
          <a:prstGeom prst="roundRect">
            <a:avLst>
              <a:gd name="adj" fmla="val 3086"/>
            </a:avLst>
          </a:prstGeom>
          <a:noFill/>
          <a:ln>
            <a:solidFill>
              <a:srgbClr val="215968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A340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ED0682C-BE32-4A3E-8AD0-2D1BB947B32C}"/>
              </a:ext>
            </a:extLst>
          </p:cNvPr>
          <p:cNvSpPr/>
          <p:nvPr/>
        </p:nvSpPr>
        <p:spPr>
          <a:xfrm>
            <a:off x="8300299" y="3153901"/>
            <a:ext cx="1897547" cy="12627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zh-CN" altLang="zh-CN" sz="2000" dirty="0">
                <a:solidFill>
                  <a:srgbClr val="FF0000"/>
                </a:solidFill>
                <a:latin typeface="Arial" panose="020B0604020202020204" pitchFamily="34" charset="0"/>
                <a:ea typeface="思源黑体 CN Medium" panose="020B0600000000000000" pitchFamily="34" charset="-122"/>
              </a:rPr>
              <a:t>描述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思源黑体 CN Medium" panose="020B0600000000000000" pitchFamily="34" charset="-122"/>
              </a:rPr>
              <a:t>网页元素</a:t>
            </a:r>
            <a:r>
              <a:rPr lang="zh-CN" altLang="zh-CN" sz="2000" dirty="0">
                <a:solidFill>
                  <a:srgbClr val="FF0000"/>
                </a:solidFill>
                <a:latin typeface="Arial" panose="020B0604020202020204" pitchFamily="34" charset="0"/>
                <a:ea typeface="思源黑体 CN Medium" panose="020B0600000000000000" pitchFamily="34" charset="-122"/>
              </a:rPr>
              <a:t>有什么行为</a:t>
            </a:r>
            <a:endParaRPr lang="zh-CN" altLang="en-US" sz="2000" dirty="0">
              <a:solidFill>
                <a:srgbClr val="FF0000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4" name="矩形: 圆角 1">
            <a:extLst>
              <a:ext uri="{FF2B5EF4-FFF2-40B4-BE49-F238E27FC236}">
                <a16:creationId xmlns:a16="http://schemas.microsoft.com/office/drawing/2014/main" id="{4D59A194-53D5-46EC-9870-FEAEF00AE0D7}"/>
              </a:ext>
            </a:extLst>
          </p:cNvPr>
          <p:cNvSpPr/>
          <p:nvPr/>
        </p:nvSpPr>
        <p:spPr>
          <a:xfrm>
            <a:off x="7997165" y="2156966"/>
            <a:ext cx="2200910" cy="3234690"/>
          </a:xfrm>
          <a:prstGeom prst="roundRect">
            <a:avLst>
              <a:gd name="adj" fmla="val 3086"/>
            </a:avLst>
          </a:prstGeom>
          <a:noFill/>
          <a:ln>
            <a:solidFill>
              <a:srgbClr val="F7BC29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A340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33">
            <a:extLst>
              <a:ext uri="{FF2B5EF4-FFF2-40B4-BE49-F238E27FC236}">
                <a16:creationId xmlns:a16="http://schemas.microsoft.com/office/drawing/2014/main" id="{E68F158F-D14B-49D2-AB99-64D0FBEF3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8214" y="2150110"/>
            <a:ext cx="2200909" cy="523220"/>
          </a:xfrm>
          <a:prstGeom prst="roundRect">
            <a:avLst/>
          </a:prstGeom>
          <a:solidFill>
            <a:srgbClr val="215968"/>
          </a:solidFill>
          <a:ln w="9525">
            <a:noFill/>
            <a:miter lim="800000"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CSS 2.0</a:t>
            </a:r>
            <a:endParaRPr lang="zh-CN" altLang="en-US" sz="2800" dirty="0"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33">
            <a:extLst>
              <a:ext uri="{FF2B5EF4-FFF2-40B4-BE49-F238E27FC236}">
                <a16:creationId xmlns:a16="http://schemas.microsoft.com/office/drawing/2014/main" id="{29B4C0E2-1EBC-4A5A-9A32-ADB8EDC86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398" y="2141842"/>
            <a:ext cx="2200909" cy="523220"/>
          </a:xfrm>
          <a:prstGeom prst="roundRect">
            <a:avLst/>
          </a:prstGeom>
          <a:solidFill>
            <a:schemeClr val="accent2"/>
          </a:solidFill>
          <a:ln w="9525">
            <a:noFill/>
            <a:miter lim="800000"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HTML4.01</a:t>
            </a:r>
            <a:endParaRPr lang="zh-CN" altLang="en-US" sz="2800" dirty="0"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33">
            <a:extLst>
              <a:ext uri="{FF2B5EF4-FFF2-40B4-BE49-F238E27FC236}">
                <a16:creationId xmlns:a16="http://schemas.microsoft.com/office/drawing/2014/main" id="{C1EF743C-8EB8-42B5-B0F5-BA05F4F44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6937" y="2167875"/>
            <a:ext cx="2200909" cy="523220"/>
          </a:xfrm>
          <a:prstGeom prst="roundRect">
            <a:avLst/>
          </a:prstGeom>
          <a:solidFill>
            <a:schemeClr val="accent4"/>
          </a:solidFill>
          <a:ln w="9525">
            <a:noFill/>
            <a:miter lim="800000"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ECMAScript 4.0</a:t>
            </a:r>
            <a:endParaRPr lang="zh-CN" altLang="en-US" sz="2000" dirty="0"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0EA85FA-8F61-49BF-8978-BA508211C269}"/>
              </a:ext>
            </a:extLst>
          </p:cNvPr>
          <p:cNvSpPr txBox="1"/>
          <p:nvPr/>
        </p:nvSpPr>
        <p:spPr>
          <a:xfrm>
            <a:off x="1102211" y="1212122"/>
            <a:ext cx="4756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600" dirty="0">
                <a:solidFill>
                  <a:schemeClr val="tx1">
                    <a:lumMod val="65000"/>
                    <a:lumOff val="35000"/>
                  </a:schemeClr>
                </a:solidFill>
                <a:ea typeface="字魂35号-经典雅黑" panose="02000000000000000000" pitchFamily="2" charset="-122"/>
              </a:rPr>
              <a:t>标志性技术</a:t>
            </a:r>
          </a:p>
        </p:txBody>
      </p:sp>
      <p:sp>
        <p:nvSpPr>
          <p:cNvPr id="20" name="标题 19">
            <a:extLst>
              <a:ext uri="{FF2B5EF4-FFF2-40B4-BE49-F238E27FC236}">
                <a16:creationId xmlns:a16="http://schemas.microsoft.com/office/drawing/2014/main" id="{8227BB71-0380-43DF-A1EA-345AEABF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前端发展历程</a:t>
            </a:r>
          </a:p>
        </p:txBody>
      </p:sp>
    </p:spTree>
    <p:extLst>
      <p:ext uri="{BB962C8B-B14F-4D97-AF65-F5344CB8AC3E}">
        <p14:creationId xmlns:p14="http://schemas.microsoft.com/office/powerpoint/2010/main" val="131365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3" grpId="0"/>
      <p:bldP spid="15" grpId="0" bldLvl="0" animBg="1"/>
      <p:bldP spid="16" grpId="0" bldLvl="0" animBg="1"/>
      <p:bldP spid="18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1ED0E-ADCD-438D-8DCD-92FB0F96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前端发展历程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122AEF3-7BC7-469D-A30D-7C4D245CF1D2}"/>
              </a:ext>
            </a:extLst>
          </p:cNvPr>
          <p:cNvGrpSpPr/>
          <p:nvPr/>
        </p:nvGrpSpPr>
        <p:grpSpPr>
          <a:xfrm>
            <a:off x="787431" y="1106524"/>
            <a:ext cx="5850107" cy="658284"/>
            <a:chOff x="228641" y="1212051"/>
            <a:chExt cx="5850107" cy="658284"/>
          </a:xfrm>
        </p:grpSpPr>
        <p:sp>
          <p:nvSpPr>
            <p:cNvPr id="4" name="箭头: 五边形 3">
              <a:extLst>
                <a:ext uri="{FF2B5EF4-FFF2-40B4-BE49-F238E27FC236}">
                  <a16:creationId xmlns:a16="http://schemas.microsoft.com/office/drawing/2014/main" id="{20851734-CD4C-493F-B04D-FDE9E8BBCCB0}"/>
                </a:ext>
              </a:extLst>
            </p:cNvPr>
            <p:cNvSpPr/>
            <p:nvPr/>
          </p:nvSpPr>
          <p:spPr>
            <a:xfrm>
              <a:off x="586433" y="1271134"/>
              <a:ext cx="5492315" cy="533399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EB674C3-25C0-4294-BA1A-21879957DD66}"/>
                </a:ext>
              </a:extLst>
            </p:cNvPr>
            <p:cNvGrpSpPr/>
            <p:nvPr/>
          </p:nvGrpSpPr>
          <p:grpSpPr>
            <a:xfrm>
              <a:off x="228641" y="1212051"/>
              <a:ext cx="658283" cy="658284"/>
              <a:chOff x="2375011" y="1755321"/>
              <a:chExt cx="658283" cy="658284"/>
            </a:xfrm>
          </p:grpSpPr>
          <p:sp>
            <p:nvSpPr>
              <p:cNvPr id="6" name="Oval 171">
                <a:extLst>
                  <a:ext uri="{FF2B5EF4-FFF2-40B4-BE49-F238E27FC236}">
                    <a16:creationId xmlns:a16="http://schemas.microsoft.com/office/drawing/2014/main" id="{8B646686-A399-4D29-878A-76D0D2D3B4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807444">
                <a:off x="2375011" y="1755321"/>
                <a:ext cx="658284" cy="65828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Oval 172">
                <a:extLst>
                  <a:ext uri="{FF2B5EF4-FFF2-40B4-BE49-F238E27FC236}">
                    <a16:creationId xmlns:a16="http://schemas.microsoft.com/office/drawing/2014/main" id="{967441F5-DF7A-4CF5-9F00-4F3B58F78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4861" y="1825173"/>
                <a:ext cx="518584" cy="51858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1731EC8E-E17A-4FD9-9894-C0CF7D4B0C70}"/>
              </a:ext>
            </a:extLst>
          </p:cNvPr>
          <p:cNvSpPr/>
          <p:nvPr/>
        </p:nvSpPr>
        <p:spPr>
          <a:xfrm>
            <a:off x="1375865" y="1247640"/>
            <a:ext cx="2151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【例</a:t>
            </a:r>
            <a:r>
              <a:rPr lang="en-US" altLang="zh-CN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1.1</a:t>
            </a:r>
            <a:r>
              <a:rPr lang="zh-CN" altLang="zh-CN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】字符拼接</a:t>
            </a:r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16FD58A-DEAA-4807-B0A8-F89C33651541}"/>
              </a:ext>
            </a:extLst>
          </p:cNvPr>
          <p:cNvGrpSpPr/>
          <p:nvPr/>
        </p:nvGrpSpPr>
        <p:grpSpPr>
          <a:xfrm>
            <a:off x="1289668" y="1903207"/>
            <a:ext cx="4934643" cy="4329952"/>
            <a:chOff x="1289668" y="1903207"/>
            <a:chExt cx="4934643" cy="4329952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445CF0B2-4894-4429-B8CB-6BB67B3B7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9668" y="1903207"/>
              <a:ext cx="4934642" cy="25447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6C7CFE4-EFE0-46FC-B7B1-49CEFCC6C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668" y="4588278"/>
              <a:ext cx="4934643" cy="16448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8B5F1DBD-3B18-4FE4-A4CC-BB58060B465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90185" y="3429000"/>
            <a:ext cx="5113792" cy="15563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18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002665" y="1348387"/>
            <a:ext cx="5389917" cy="4423596"/>
            <a:chOff x="1579" y="2619"/>
            <a:chExt cx="8023" cy="6060"/>
          </a:xfrm>
        </p:grpSpPr>
        <p:grpSp>
          <p:nvGrpSpPr>
            <p:cNvPr id="14" name="组合 13"/>
            <p:cNvGrpSpPr/>
            <p:nvPr/>
          </p:nvGrpSpPr>
          <p:grpSpPr>
            <a:xfrm>
              <a:off x="1579" y="2619"/>
              <a:ext cx="8023" cy="6060"/>
              <a:chOff x="1579" y="2814"/>
              <a:chExt cx="8023" cy="6060"/>
            </a:xfrm>
          </p:grpSpPr>
          <p:sp>
            <p:nvSpPr>
              <p:cNvPr id="3" name="原创设计师QQ598969553          _3"/>
              <p:cNvSpPr/>
              <p:nvPr/>
            </p:nvSpPr>
            <p:spPr>
              <a:xfrm>
                <a:off x="1579" y="3182"/>
                <a:ext cx="8023" cy="5692"/>
              </a:xfrm>
              <a:prstGeom prst="roundRect">
                <a:avLst>
                  <a:gd name="adj" fmla="val 9083"/>
                </a:avLst>
              </a:prstGeom>
              <a:noFill/>
              <a:ln>
                <a:solidFill>
                  <a:srgbClr val="ADBA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" name="原创设计师QQ598969553          _4"/>
              <p:cNvSpPr/>
              <p:nvPr/>
            </p:nvSpPr>
            <p:spPr>
              <a:xfrm>
                <a:off x="2104" y="3798"/>
                <a:ext cx="7169" cy="45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l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Vue基本概念</a:t>
                </a:r>
              </a:p>
              <a:p>
                <a:pPr marL="285750" indent="-285750" algn="l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Vue的数据绑定</a:t>
                </a:r>
              </a:p>
              <a:p>
                <a:pPr marL="285750" indent="-285750" algn="l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Vue指令</a:t>
                </a:r>
              </a:p>
              <a:p>
                <a:pPr marL="285750" indent="-285750" algn="l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Vue事件处理</a:t>
                </a:r>
              </a:p>
              <a:p>
                <a:pPr marL="285750" indent="-285750" algn="l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Vue组件</a:t>
                </a:r>
              </a:p>
              <a:p>
                <a:pPr marL="285750" indent="-285750" algn="l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自定义指令</a:t>
                </a:r>
              </a:p>
            </p:txBody>
          </p:sp>
          <p:sp>
            <p:nvSpPr>
              <p:cNvPr id="6" name="原创设计师QQ598969553          _6"/>
              <p:cNvSpPr/>
              <p:nvPr/>
            </p:nvSpPr>
            <p:spPr>
              <a:xfrm>
                <a:off x="2611" y="2814"/>
                <a:ext cx="5165" cy="728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101600" dist="762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algn="ctr" defTabSz="1450975">
                  <a:lnSpc>
                    <a:spcPct val="200000"/>
                  </a:lnSpc>
                </a:pPr>
                <a:endParaRPr lang="zh-CN" altLang="en-US" sz="12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" name="原创设计师QQ598969553          _7"/>
            <p:cNvSpPr txBox="1"/>
            <p:nvPr/>
          </p:nvSpPr>
          <p:spPr>
            <a:xfrm>
              <a:off x="2975" y="2697"/>
              <a:ext cx="4406" cy="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课程目标</a:t>
              </a:r>
            </a:p>
          </p:txBody>
        </p:sp>
      </p:grpSp>
      <p:pic>
        <p:nvPicPr>
          <p:cNvPr id="11" name="Picture 2" descr="C:\Users\Administrator\Desktop\ppt展示模板-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92014" y="2228702"/>
            <a:ext cx="5059808" cy="304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380" y="2566035"/>
            <a:ext cx="3888740" cy="2218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775FE21-AB5B-42A8-913D-F6788EA7C97C}"/>
              </a:ext>
            </a:extLst>
          </p:cNvPr>
          <p:cNvGrpSpPr/>
          <p:nvPr/>
        </p:nvGrpSpPr>
        <p:grpSpPr>
          <a:xfrm>
            <a:off x="1131826" y="1064795"/>
            <a:ext cx="3188079" cy="629277"/>
            <a:chOff x="1657956" y="1786583"/>
            <a:chExt cx="3279515" cy="462161"/>
          </a:xfrm>
        </p:grpSpPr>
        <p:sp>
          <p:nvSpPr>
            <p:cNvPr id="6" name="原创设计师QQ598969553          _6"/>
            <p:cNvSpPr/>
            <p:nvPr/>
          </p:nvSpPr>
          <p:spPr>
            <a:xfrm>
              <a:off x="1657956" y="1786583"/>
              <a:ext cx="3279515" cy="462161"/>
            </a:xfrm>
            <a:prstGeom prst="roundRect">
              <a:avLst/>
            </a:prstGeom>
            <a:solidFill>
              <a:srgbClr val="9A340F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pPr algn="ctr" defTabSz="1450975">
                <a:lnSpc>
                  <a:spcPct val="200000"/>
                </a:lnSpc>
              </a:pPr>
              <a:endParaRPr lang="zh-CN" altLang="en-US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原创设计师QQ598969553          _7"/>
            <p:cNvSpPr txBox="1"/>
            <p:nvPr/>
          </p:nvSpPr>
          <p:spPr>
            <a:xfrm>
              <a:off x="1889202" y="1836381"/>
              <a:ext cx="2797972" cy="33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660">
                <a:spcBef>
                  <a:spcPct val="20000"/>
                </a:spcBef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铁器时代</a:t>
              </a:r>
              <a:endParaRPr lang="en-US" altLang="zh-CN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0" y="6786245"/>
            <a:ext cx="12209145" cy="107950"/>
            <a:chOff x="0" y="10687"/>
            <a:chExt cx="19227" cy="170"/>
          </a:xfrm>
        </p:grpSpPr>
        <p:grpSp>
          <p:nvGrpSpPr>
            <p:cNvPr id="24" name="组合 23"/>
            <p:cNvGrpSpPr/>
            <p:nvPr/>
          </p:nvGrpSpPr>
          <p:grpSpPr>
            <a:xfrm>
              <a:off x="0" y="10687"/>
              <a:ext cx="17400" cy="170"/>
              <a:chOff x="0" y="8769"/>
              <a:chExt cx="17400" cy="17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0" y="8769"/>
                <a:ext cx="6803" cy="170"/>
              </a:xfrm>
              <a:prstGeom prst="rect">
                <a:avLst/>
              </a:prstGeom>
              <a:solidFill>
                <a:srgbClr val="F586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163" y="8769"/>
                <a:ext cx="5835" cy="170"/>
              </a:xfrm>
              <a:prstGeom prst="rect">
                <a:avLst/>
              </a:prstGeom>
              <a:solidFill>
                <a:srgbClr val="21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9520" y="8769"/>
                <a:ext cx="7880" cy="170"/>
              </a:xfrm>
              <a:prstGeom prst="rect">
                <a:avLst/>
              </a:prstGeom>
              <a:solidFill>
                <a:srgbClr val="9A34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14181" y="10687"/>
              <a:ext cx="5046" cy="170"/>
            </a:xfrm>
            <a:prstGeom prst="rect">
              <a:avLst/>
            </a:prstGeom>
            <a:solidFill>
              <a:srgbClr val="F7B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875F809-C544-408F-A9B5-D9A91411E3C1}"/>
              </a:ext>
            </a:extLst>
          </p:cNvPr>
          <p:cNvCxnSpPr/>
          <p:nvPr/>
        </p:nvCxnSpPr>
        <p:spPr>
          <a:xfrm>
            <a:off x="996649" y="1966092"/>
            <a:ext cx="0" cy="2589497"/>
          </a:xfrm>
          <a:prstGeom prst="line">
            <a:avLst/>
          </a:prstGeom>
          <a:solidFill>
            <a:srgbClr val="00A39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514455E3-27E6-4E5C-BE14-34135B69F3E5}"/>
              </a:ext>
            </a:extLst>
          </p:cNvPr>
          <p:cNvSpPr/>
          <p:nvPr/>
        </p:nvSpPr>
        <p:spPr>
          <a:xfrm>
            <a:off x="996648" y="1966092"/>
            <a:ext cx="45719" cy="1421386"/>
          </a:xfrm>
          <a:prstGeom prst="rect">
            <a:avLst/>
          </a:prstGeom>
          <a:solidFill>
            <a:srgbClr val="9A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srgbClr val="080808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7" name="直接连接符 5">
            <a:extLst>
              <a:ext uri="{FF2B5EF4-FFF2-40B4-BE49-F238E27FC236}">
                <a16:creationId xmlns:a16="http://schemas.microsoft.com/office/drawing/2014/main" id="{C82D1CC5-AC44-4BB5-9D55-9D3BFE5B2AFF}"/>
              </a:ext>
            </a:extLst>
          </p:cNvPr>
          <p:cNvCxnSpPr/>
          <p:nvPr/>
        </p:nvCxnSpPr>
        <p:spPr>
          <a:xfrm flipV="1">
            <a:off x="6509564" y="3493101"/>
            <a:ext cx="0" cy="2613558"/>
          </a:xfrm>
          <a:prstGeom prst="line">
            <a:avLst/>
          </a:prstGeom>
          <a:solidFill>
            <a:srgbClr val="82B73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CD7C0508-1618-42C6-B4A4-2A43693DF561}"/>
              </a:ext>
            </a:extLst>
          </p:cNvPr>
          <p:cNvSpPr/>
          <p:nvPr/>
        </p:nvSpPr>
        <p:spPr>
          <a:xfrm flipV="1">
            <a:off x="6509563" y="4923879"/>
            <a:ext cx="45719" cy="1402555"/>
          </a:xfrm>
          <a:prstGeom prst="rect">
            <a:avLst/>
          </a:prstGeom>
          <a:solidFill>
            <a:srgbClr val="F48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srgbClr val="080808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954831A-F598-4530-92DE-078451D667D4}"/>
              </a:ext>
            </a:extLst>
          </p:cNvPr>
          <p:cNvSpPr/>
          <p:nvPr/>
        </p:nvSpPr>
        <p:spPr>
          <a:xfrm>
            <a:off x="996651" y="3451912"/>
            <a:ext cx="4212527" cy="1114105"/>
          </a:xfrm>
          <a:prstGeom prst="rect">
            <a:avLst/>
          </a:prstGeom>
          <a:solidFill>
            <a:srgbClr val="9A340F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srgbClr val="FFFFFF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2" name="Group 1271">
            <a:extLst>
              <a:ext uri="{FF2B5EF4-FFF2-40B4-BE49-F238E27FC236}">
                <a16:creationId xmlns:a16="http://schemas.microsoft.com/office/drawing/2014/main" id="{14C94B47-0CB4-4204-B370-6975186322B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922684" y="3796166"/>
            <a:ext cx="493864" cy="493365"/>
            <a:chOff x="5516" y="3626"/>
            <a:chExt cx="1981" cy="1979"/>
          </a:xfrm>
          <a:solidFill>
            <a:schemeClr val="bg1"/>
          </a:solidFill>
        </p:grpSpPr>
        <p:sp>
          <p:nvSpPr>
            <p:cNvPr id="33" name="Freeform 1273">
              <a:extLst>
                <a:ext uri="{FF2B5EF4-FFF2-40B4-BE49-F238E27FC236}">
                  <a16:creationId xmlns:a16="http://schemas.microsoft.com/office/drawing/2014/main" id="{B76D5009-CE03-48B2-9790-EE0A799ED00E}"/>
                </a:ext>
              </a:extLst>
            </p:cNvPr>
            <p:cNvSpPr/>
            <p:nvPr/>
          </p:nvSpPr>
          <p:spPr bwMode="auto">
            <a:xfrm>
              <a:off x="5524" y="4270"/>
              <a:ext cx="491" cy="498"/>
            </a:xfrm>
            <a:custGeom>
              <a:avLst/>
              <a:gdLst>
                <a:gd name="T0" fmla="*/ 980 w 980"/>
                <a:gd name="T1" fmla="*/ 0 h 996"/>
                <a:gd name="T2" fmla="*/ 952 w 980"/>
                <a:gd name="T3" fmla="*/ 46 h 996"/>
                <a:gd name="T4" fmla="*/ 921 w 980"/>
                <a:gd name="T5" fmla="*/ 94 h 996"/>
                <a:gd name="T6" fmla="*/ 890 w 980"/>
                <a:gd name="T7" fmla="*/ 145 h 996"/>
                <a:gd name="T8" fmla="*/ 856 w 980"/>
                <a:gd name="T9" fmla="*/ 198 h 996"/>
                <a:gd name="T10" fmla="*/ 819 w 980"/>
                <a:gd name="T11" fmla="*/ 255 h 996"/>
                <a:gd name="T12" fmla="*/ 781 w 980"/>
                <a:gd name="T13" fmla="*/ 314 h 996"/>
                <a:gd name="T14" fmla="*/ 740 w 980"/>
                <a:gd name="T15" fmla="*/ 376 h 996"/>
                <a:gd name="T16" fmla="*/ 696 w 980"/>
                <a:gd name="T17" fmla="*/ 444 h 996"/>
                <a:gd name="T18" fmla="*/ 649 w 980"/>
                <a:gd name="T19" fmla="*/ 514 h 996"/>
                <a:gd name="T20" fmla="*/ 599 w 980"/>
                <a:gd name="T21" fmla="*/ 588 h 996"/>
                <a:gd name="T22" fmla="*/ 546 w 980"/>
                <a:gd name="T23" fmla="*/ 665 h 996"/>
                <a:gd name="T24" fmla="*/ 491 w 980"/>
                <a:gd name="T25" fmla="*/ 748 h 996"/>
                <a:gd name="T26" fmla="*/ 431 w 980"/>
                <a:gd name="T27" fmla="*/ 834 h 996"/>
                <a:gd name="T28" fmla="*/ 369 w 980"/>
                <a:gd name="T29" fmla="*/ 926 h 996"/>
                <a:gd name="T30" fmla="*/ 347 w 980"/>
                <a:gd name="T31" fmla="*/ 960 h 996"/>
                <a:gd name="T32" fmla="*/ 331 w 980"/>
                <a:gd name="T33" fmla="*/ 996 h 996"/>
                <a:gd name="T34" fmla="*/ 0 w 980"/>
                <a:gd name="T35" fmla="*/ 666 h 996"/>
                <a:gd name="T36" fmla="*/ 2 w 980"/>
                <a:gd name="T37" fmla="*/ 664 h 996"/>
                <a:gd name="T38" fmla="*/ 8 w 980"/>
                <a:gd name="T39" fmla="*/ 657 h 996"/>
                <a:gd name="T40" fmla="*/ 18 w 980"/>
                <a:gd name="T41" fmla="*/ 645 h 996"/>
                <a:gd name="T42" fmla="*/ 30 w 980"/>
                <a:gd name="T43" fmla="*/ 629 h 996"/>
                <a:gd name="T44" fmla="*/ 47 w 980"/>
                <a:gd name="T45" fmla="*/ 609 h 996"/>
                <a:gd name="T46" fmla="*/ 66 w 980"/>
                <a:gd name="T47" fmla="*/ 588 h 996"/>
                <a:gd name="T48" fmla="*/ 89 w 980"/>
                <a:gd name="T49" fmla="*/ 561 h 996"/>
                <a:gd name="T50" fmla="*/ 115 w 980"/>
                <a:gd name="T51" fmla="*/ 533 h 996"/>
                <a:gd name="T52" fmla="*/ 144 w 980"/>
                <a:gd name="T53" fmla="*/ 503 h 996"/>
                <a:gd name="T54" fmla="*/ 174 w 980"/>
                <a:gd name="T55" fmla="*/ 471 h 996"/>
                <a:gd name="T56" fmla="*/ 208 w 980"/>
                <a:gd name="T57" fmla="*/ 438 h 996"/>
                <a:gd name="T58" fmla="*/ 244 w 980"/>
                <a:gd name="T59" fmla="*/ 403 h 996"/>
                <a:gd name="T60" fmla="*/ 283 w 980"/>
                <a:gd name="T61" fmla="*/ 368 h 996"/>
                <a:gd name="T62" fmla="*/ 324 w 980"/>
                <a:gd name="T63" fmla="*/ 332 h 996"/>
                <a:gd name="T64" fmla="*/ 366 w 980"/>
                <a:gd name="T65" fmla="*/ 296 h 996"/>
                <a:gd name="T66" fmla="*/ 410 w 980"/>
                <a:gd name="T67" fmla="*/ 261 h 996"/>
                <a:gd name="T68" fmla="*/ 457 w 980"/>
                <a:gd name="T69" fmla="*/ 226 h 996"/>
                <a:gd name="T70" fmla="*/ 504 w 980"/>
                <a:gd name="T71" fmla="*/ 192 h 996"/>
                <a:gd name="T72" fmla="*/ 554 w 980"/>
                <a:gd name="T73" fmla="*/ 160 h 996"/>
                <a:gd name="T74" fmla="*/ 603 w 980"/>
                <a:gd name="T75" fmla="*/ 130 h 996"/>
                <a:gd name="T76" fmla="*/ 655 w 980"/>
                <a:gd name="T77" fmla="*/ 102 h 996"/>
                <a:gd name="T78" fmla="*/ 707 w 980"/>
                <a:gd name="T79" fmla="*/ 76 h 996"/>
                <a:gd name="T80" fmla="*/ 761 w 980"/>
                <a:gd name="T81" fmla="*/ 54 h 996"/>
                <a:gd name="T82" fmla="*/ 815 w 980"/>
                <a:gd name="T83" fmla="*/ 35 h 996"/>
                <a:gd name="T84" fmla="*/ 870 w 980"/>
                <a:gd name="T85" fmla="*/ 19 h 996"/>
                <a:gd name="T86" fmla="*/ 925 w 980"/>
                <a:gd name="T87" fmla="*/ 7 h 996"/>
                <a:gd name="T88" fmla="*/ 980 w 980"/>
                <a:gd name="T89" fmla="*/ 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0" h="996">
                  <a:moveTo>
                    <a:pt x="980" y="0"/>
                  </a:moveTo>
                  <a:lnTo>
                    <a:pt x="952" y="46"/>
                  </a:lnTo>
                  <a:lnTo>
                    <a:pt x="921" y="94"/>
                  </a:lnTo>
                  <a:lnTo>
                    <a:pt x="890" y="145"/>
                  </a:lnTo>
                  <a:lnTo>
                    <a:pt x="856" y="198"/>
                  </a:lnTo>
                  <a:lnTo>
                    <a:pt x="819" y="255"/>
                  </a:lnTo>
                  <a:lnTo>
                    <a:pt x="781" y="314"/>
                  </a:lnTo>
                  <a:lnTo>
                    <a:pt x="740" y="376"/>
                  </a:lnTo>
                  <a:lnTo>
                    <a:pt x="696" y="444"/>
                  </a:lnTo>
                  <a:lnTo>
                    <a:pt x="649" y="514"/>
                  </a:lnTo>
                  <a:lnTo>
                    <a:pt x="599" y="588"/>
                  </a:lnTo>
                  <a:lnTo>
                    <a:pt x="546" y="665"/>
                  </a:lnTo>
                  <a:lnTo>
                    <a:pt x="491" y="748"/>
                  </a:lnTo>
                  <a:lnTo>
                    <a:pt x="431" y="834"/>
                  </a:lnTo>
                  <a:lnTo>
                    <a:pt x="369" y="926"/>
                  </a:lnTo>
                  <a:lnTo>
                    <a:pt x="347" y="960"/>
                  </a:lnTo>
                  <a:lnTo>
                    <a:pt x="331" y="996"/>
                  </a:lnTo>
                  <a:lnTo>
                    <a:pt x="0" y="666"/>
                  </a:lnTo>
                  <a:lnTo>
                    <a:pt x="2" y="664"/>
                  </a:lnTo>
                  <a:lnTo>
                    <a:pt x="8" y="657"/>
                  </a:lnTo>
                  <a:lnTo>
                    <a:pt x="18" y="645"/>
                  </a:lnTo>
                  <a:lnTo>
                    <a:pt x="30" y="629"/>
                  </a:lnTo>
                  <a:lnTo>
                    <a:pt x="47" y="609"/>
                  </a:lnTo>
                  <a:lnTo>
                    <a:pt x="66" y="588"/>
                  </a:lnTo>
                  <a:lnTo>
                    <a:pt x="89" y="561"/>
                  </a:lnTo>
                  <a:lnTo>
                    <a:pt x="115" y="533"/>
                  </a:lnTo>
                  <a:lnTo>
                    <a:pt x="144" y="503"/>
                  </a:lnTo>
                  <a:lnTo>
                    <a:pt x="174" y="471"/>
                  </a:lnTo>
                  <a:lnTo>
                    <a:pt x="208" y="438"/>
                  </a:lnTo>
                  <a:lnTo>
                    <a:pt x="244" y="403"/>
                  </a:lnTo>
                  <a:lnTo>
                    <a:pt x="283" y="368"/>
                  </a:lnTo>
                  <a:lnTo>
                    <a:pt x="324" y="332"/>
                  </a:lnTo>
                  <a:lnTo>
                    <a:pt x="366" y="296"/>
                  </a:lnTo>
                  <a:lnTo>
                    <a:pt x="410" y="261"/>
                  </a:lnTo>
                  <a:lnTo>
                    <a:pt x="457" y="226"/>
                  </a:lnTo>
                  <a:lnTo>
                    <a:pt x="504" y="192"/>
                  </a:lnTo>
                  <a:lnTo>
                    <a:pt x="554" y="160"/>
                  </a:lnTo>
                  <a:lnTo>
                    <a:pt x="603" y="130"/>
                  </a:lnTo>
                  <a:lnTo>
                    <a:pt x="655" y="102"/>
                  </a:lnTo>
                  <a:lnTo>
                    <a:pt x="707" y="76"/>
                  </a:lnTo>
                  <a:lnTo>
                    <a:pt x="761" y="54"/>
                  </a:lnTo>
                  <a:lnTo>
                    <a:pt x="815" y="35"/>
                  </a:lnTo>
                  <a:lnTo>
                    <a:pt x="870" y="19"/>
                  </a:lnTo>
                  <a:lnTo>
                    <a:pt x="925" y="7"/>
                  </a:lnTo>
                  <a:lnTo>
                    <a:pt x="9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en-US" sz="18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1274">
              <a:extLst>
                <a:ext uri="{FF2B5EF4-FFF2-40B4-BE49-F238E27FC236}">
                  <a16:creationId xmlns:a16="http://schemas.microsoft.com/office/drawing/2014/main" id="{3219ABCD-AF36-4C33-8AA9-E5881D5FF30B}"/>
                </a:ext>
              </a:extLst>
            </p:cNvPr>
            <p:cNvSpPr/>
            <p:nvPr/>
          </p:nvSpPr>
          <p:spPr bwMode="auto">
            <a:xfrm>
              <a:off x="6354" y="5106"/>
              <a:ext cx="498" cy="489"/>
            </a:xfrm>
            <a:custGeom>
              <a:avLst/>
              <a:gdLst>
                <a:gd name="T0" fmla="*/ 998 w 998"/>
                <a:gd name="T1" fmla="*/ 0 h 979"/>
                <a:gd name="T2" fmla="*/ 990 w 998"/>
                <a:gd name="T3" fmla="*/ 55 h 979"/>
                <a:gd name="T4" fmla="*/ 978 w 998"/>
                <a:gd name="T5" fmla="*/ 111 h 979"/>
                <a:gd name="T6" fmla="*/ 963 w 998"/>
                <a:gd name="T7" fmla="*/ 165 h 979"/>
                <a:gd name="T8" fmla="*/ 943 w 998"/>
                <a:gd name="T9" fmla="*/ 220 h 979"/>
                <a:gd name="T10" fmla="*/ 920 w 998"/>
                <a:gd name="T11" fmla="*/ 273 h 979"/>
                <a:gd name="T12" fmla="*/ 895 w 998"/>
                <a:gd name="T13" fmla="*/ 326 h 979"/>
                <a:gd name="T14" fmla="*/ 867 w 998"/>
                <a:gd name="T15" fmla="*/ 377 h 979"/>
                <a:gd name="T16" fmla="*/ 837 w 998"/>
                <a:gd name="T17" fmla="*/ 427 h 979"/>
                <a:gd name="T18" fmla="*/ 804 w 998"/>
                <a:gd name="T19" fmla="*/ 477 h 979"/>
                <a:gd name="T20" fmla="*/ 770 w 998"/>
                <a:gd name="T21" fmla="*/ 524 h 979"/>
                <a:gd name="T22" fmla="*/ 736 w 998"/>
                <a:gd name="T23" fmla="*/ 570 h 979"/>
                <a:gd name="T24" fmla="*/ 700 w 998"/>
                <a:gd name="T25" fmla="*/ 614 h 979"/>
                <a:gd name="T26" fmla="*/ 665 w 998"/>
                <a:gd name="T27" fmla="*/ 657 h 979"/>
                <a:gd name="T28" fmla="*/ 629 w 998"/>
                <a:gd name="T29" fmla="*/ 698 h 979"/>
                <a:gd name="T30" fmla="*/ 594 w 998"/>
                <a:gd name="T31" fmla="*/ 736 h 979"/>
                <a:gd name="T32" fmla="*/ 559 w 998"/>
                <a:gd name="T33" fmla="*/ 771 h 979"/>
                <a:gd name="T34" fmla="*/ 525 w 998"/>
                <a:gd name="T35" fmla="*/ 805 h 979"/>
                <a:gd name="T36" fmla="*/ 494 w 998"/>
                <a:gd name="T37" fmla="*/ 837 h 979"/>
                <a:gd name="T38" fmla="*/ 463 w 998"/>
                <a:gd name="T39" fmla="*/ 866 h 979"/>
                <a:gd name="T40" fmla="*/ 434 w 998"/>
                <a:gd name="T41" fmla="*/ 891 h 979"/>
                <a:gd name="T42" fmla="*/ 409 w 998"/>
                <a:gd name="T43" fmla="*/ 914 h 979"/>
                <a:gd name="T44" fmla="*/ 386 w 998"/>
                <a:gd name="T45" fmla="*/ 933 h 979"/>
                <a:gd name="T46" fmla="*/ 367 w 998"/>
                <a:gd name="T47" fmla="*/ 949 h 979"/>
                <a:gd name="T48" fmla="*/ 351 w 998"/>
                <a:gd name="T49" fmla="*/ 962 h 979"/>
                <a:gd name="T50" fmla="*/ 340 w 998"/>
                <a:gd name="T51" fmla="*/ 972 h 979"/>
                <a:gd name="T52" fmla="*/ 333 w 998"/>
                <a:gd name="T53" fmla="*/ 978 h 979"/>
                <a:gd name="T54" fmla="*/ 330 w 998"/>
                <a:gd name="T55" fmla="*/ 979 h 979"/>
                <a:gd name="T56" fmla="*/ 0 w 998"/>
                <a:gd name="T57" fmla="*/ 649 h 979"/>
                <a:gd name="T58" fmla="*/ 35 w 998"/>
                <a:gd name="T59" fmla="*/ 633 h 979"/>
                <a:gd name="T60" fmla="*/ 70 w 998"/>
                <a:gd name="T61" fmla="*/ 612 h 979"/>
                <a:gd name="T62" fmla="*/ 161 w 998"/>
                <a:gd name="T63" fmla="*/ 549 h 979"/>
                <a:gd name="T64" fmla="*/ 248 w 998"/>
                <a:gd name="T65" fmla="*/ 490 h 979"/>
                <a:gd name="T66" fmla="*/ 330 w 998"/>
                <a:gd name="T67" fmla="*/ 433 h 979"/>
                <a:gd name="T68" fmla="*/ 409 w 998"/>
                <a:gd name="T69" fmla="*/ 381 h 979"/>
                <a:gd name="T70" fmla="*/ 483 w 998"/>
                <a:gd name="T71" fmla="*/ 332 h 979"/>
                <a:gd name="T72" fmla="*/ 553 w 998"/>
                <a:gd name="T73" fmla="*/ 285 h 979"/>
                <a:gd name="T74" fmla="*/ 619 w 998"/>
                <a:gd name="T75" fmla="*/ 241 h 979"/>
                <a:gd name="T76" fmla="*/ 682 w 998"/>
                <a:gd name="T77" fmla="*/ 200 h 979"/>
                <a:gd name="T78" fmla="*/ 743 w 998"/>
                <a:gd name="T79" fmla="*/ 162 h 979"/>
                <a:gd name="T80" fmla="*/ 799 w 998"/>
                <a:gd name="T81" fmla="*/ 125 h 979"/>
                <a:gd name="T82" fmla="*/ 853 w 998"/>
                <a:gd name="T83" fmla="*/ 92 h 979"/>
                <a:gd name="T84" fmla="*/ 903 w 998"/>
                <a:gd name="T85" fmla="*/ 59 h 979"/>
                <a:gd name="T86" fmla="*/ 952 w 998"/>
                <a:gd name="T87" fmla="*/ 29 h 979"/>
                <a:gd name="T88" fmla="*/ 998 w 998"/>
                <a:gd name="T89" fmla="*/ 0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98" h="979">
                  <a:moveTo>
                    <a:pt x="998" y="0"/>
                  </a:moveTo>
                  <a:lnTo>
                    <a:pt x="990" y="55"/>
                  </a:lnTo>
                  <a:lnTo>
                    <a:pt x="978" y="111"/>
                  </a:lnTo>
                  <a:lnTo>
                    <a:pt x="963" y="165"/>
                  </a:lnTo>
                  <a:lnTo>
                    <a:pt x="943" y="220"/>
                  </a:lnTo>
                  <a:lnTo>
                    <a:pt x="920" y="273"/>
                  </a:lnTo>
                  <a:lnTo>
                    <a:pt x="895" y="326"/>
                  </a:lnTo>
                  <a:lnTo>
                    <a:pt x="867" y="377"/>
                  </a:lnTo>
                  <a:lnTo>
                    <a:pt x="837" y="427"/>
                  </a:lnTo>
                  <a:lnTo>
                    <a:pt x="804" y="477"/>
                  </a:lnTo>
                  <a:lnTo>
                    <a:pt x="770" y="524"/>
                  </a:lnTo>
                  <a:lnTo>
                    <a:pt x="736" y="570"/>
                  </a:lnTo>
                  <a:lnTo>
                    <a:pt x="700" y="614"/>
                  </a:lnTo>
                  <a:lnTo>
                    <a:pt x="665" y="657"/>
                  </a:lnTo>
                  <a:lnTo>
                    <a:pt x="629" y="698"/>
                  </a:lnTo>
                  <a:lnTo>
                    <a:pt x="594" y="736"/>
                  </a:lnTo>
                  <a:lnTo>
                    <a:pt x="559" y="771"/>
                  </a:lnTo>
                  <a:lnTo>
                    <a:pt x="525" y="805"/>
                  </a:lnTo>
                  <a:lnTo>
                    <a:pt x="494" y="837"/>
                  </a:lnTo>
                  <a:lnTo>
                    <a:pt x="463" y="866"/>
                  </a:lnTo>
                  <a:lnTo>
                    <a:pt x="434" y="891"/>
                  </a:lnTo>
                  <a:lnTo>
                    <a:pt x="409" y="914"/>
                  </a:lnTo>
                  <a:lnTo>
                    <a:pt x="386" y="933"/>
                  </a:lnTo>
                  <a:lnTo>
                    <a:pt x="367" y="949"/>
                  </a:lnTo>
                  <a:lnTo>
                    <a:pt x="351" y="962"/>
                  </a:lnTo>
                  <a:lnTo>
                    <a:pt x="340" y="972"/>
                  </a:lnTo>
                  <a:lnTo>
                    <a:pt x="333" y="978"/>
                  </a:lnTo>
                  <a:lnTo>
                    <a:pt x="330" y="979"/>
                  </a:lnTo>
                  <a:lnTo>
                    <a:pt x="0" y="649"/>
                  </a:lnTo>
                  <a:lnTo>
                    <a:pt x="35" y="633"/>
                  </a:lnTo>
                  <a:lnTo>
                    <a:pt x="70" y="612"/>
                  </a:lnTo>
                  <a:lnTo>
                    <a:pt x="161" y="549"/>
                  </a:lnTo>
                  <a:lnTo>
                    <a:pt x="248" y="490"/>
                  </a:lnTo>
                  <a:lnTo>
                    <a:pt x="330" y="433"/>
                  </a:lnTo>
                  <a:lnTo>
                    <a:pt x="409" y="381"/>
                  </a:lnTo>
                  <a:lnTo>
                    <a:pt x="483" y="332"/>
                  </a:lnTo>
                  <a:lnTo>
                    <a:pt x="553" y="285"/>
                  </a:lnTo>
                  <a:lnTo>
                    <a:pt x="619" y="241"/>
                  </a:lnTo>
                  <a:lnTo>
                    <a:pt x="682" y="200"/>
                  </a:lnTo>
                  <a:lnTo>
                    <a:pt x="743" y="162"/>
                  </a:lnTo>
                  <a:lnTo>
                    <a:pt x="799" y="125"/>
                  </a:lnTo>
                  <a:lnTo>
                    <a:pt x="853" y="92"/>
                  </a:lnTo>
                  <a:lnTo>
                    <a:pt x="903" y="59"/>
                  </a:lnTo>
                  <a:lnTo>
                    <a:pt x="952" y="29"/>
                  </a:lnTo>
                  <a:lnTo>
                    <a:pt x="9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en-US" sz="18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1275">
              <a:extLst>
                <a:ext uri="{FF2B5EF4-FFF2-40B4-BE49-F238E27FC236}">
                  <a16:creationId xmlns:a16="http://schemas.microsoft.com/office/drawing/2014/main" id="{7A4DCD06-7AB3-4BDB-8185-955B17980D26}"/>
                </a:ext>
              </a:extLst>
            </p:cNvPr>
            <p:cNvSpPr/>
            <p:nvPr/>
          </p:nvSpPr>
          <p:spPr bwMode="auto">
            <a:xfrm>
              <a:off x="5516" y="4987"/>
              <a:ext cx="618" cy="618"/>
            </a:xfrm>
            <a:custGeom>
              <a:avLst/>
              <a:gdLst>
                <a:gd name="T0" fmla="*/ 496 w 1237"/>
                <a:gd name="T1" fmla="*/ 0 h 1235"/>
                <a:gd name="T2" fmla="*/ 532 w 1237"/>
                <a:gd name="T3" fmla="*/ 36 h 1235"/>
                <a:gd name="T4" fmla="*/ 502 w 1237"/>
                <a:gd name="T5" fmla="*/ 104 h 1235"/>
                <a:gd name="T6" fmla="*/ 474 w 1237"/>
                <a:gd name="T7" fmla="*/ 173 h 1235"/>
                <a:gd name="T8" fmla="*/ 447 w 1237"/>
                <a:gd name="T9" fmla="*/ 248 h 1235"/>
                <a:gd name="T10" fmla="*/ 423 w 1237"/>
                <a:gd name="T11" fmla="*/ 324 h 1235"/>
                <a:gd name="T12" fmla="*/ 403 w 1237"/>
                <a:gd name="T13" fmla="*/ 401 h 1235"/>
                <a:gd name="T14" fmla="*/ 375 w 1237"/>
                <a:gd name="T15" fmla="*/ 522 h 1235"/>
                <a:gd name="T16" fmla="*/ 353 w 1237"/>
                <a:gd name="T17" fmla="*/ 644 h 1235"/>
                <a:gd name="T18" fmla="*/ 335 w 1237"/>
                <a:gd name="T19" fmla="*/ 767 h 1235"/>
                <a:gd name="T20" fmla="*/ 323 w 1237"/>
                <a:gd name="T21" fmla="*/ 890 h 1235"/>
                <a:gd name="T22" fmla="*/ 320 w 1237"/>
                <a:gd name="T23" fmla="*/ 915 h 1235"/>
                <a:gd name="T24" fmla="*/ 423 w 1237"/>
                <a:gd name="T25" fmla="*/ 906 h 1235"/>
                <a:gd name="T26" fmla="*/ 526 w 1237"/>
                <a:gd name="T27" fmla="*/ 893 h 1235"/>
                <a:gd name="T28" fmla="*/ 647 w 1237"/>
                <a:gd name="T29" fmla="*/ 874 h 1235"/>
                <a:gd name="T30" fmla="*/ 766 w 1237"/>
                <a:gd name="T31" fmla="*/ 849 h 1235"/>
                <a:gd name="T32" fmla="*/ 885 w 1237"/>
                <a:gd name="T33" fmla="*/ 820 h 1235"/>
                <a:gd name="T34" fmla="*/ 1002 w 1237"/>
                <a:gd name="T35" fmla="*/ 784 h 1235"/>
                <a:gd name="T36" fmla="*/ 1060 w 1237"/>
                <a:gd name="T37" fmla="*/ 763 h 1235"/>
                <a:gd name="T38" fmla="*/ 1117 w 1237"/>
                <a:gd name="T39" fmla="*/ 740 h 1235"/>
                <a:gd name="T40" fmla="*/ 1173 w 1237"/>
                <a:gd name="T41" fmla="*/ 717 h 1235"/>
                <a:gd name="T42" fmla="*/ 1200 w 1237"/>
                <a:gd name="T43" fmla="*/ 704 h 1235"/>
                <a:gd name="T44" fmla="*/ 1237 w 1237"/>
                <a:gd name="T45" fmla="*/ 740 h 1235"/>
                <a:gd name="T46" fmla="*/ 1194 w 1237"/>
                <a:gd name="T47" fmla="*/ 797 h 1235"/>
                <a:gd name="T48" fmla="*/ 1147 w 1237"/>
                <a:gd name="T49" fmla="*/ 851 h 1235"/>
                <a:gd name="T50" fmla="*/ 1095 w 1237"/>
                <a:gd name="T51" fmla="*/ 901 h 1235"/>
                <a:gd name="T52" fmla="*/ 1041 w 1237"/>
                <a:gd name="T53" fmla="*/ 947 h 1235"/>
                <a:gd name="T54" fmla="*/ 983 w 1237"/>
                <a:gd name="T55" fmla="*/ 989 h 1235"/>
                <a:gd name="T56" fmla="*/ 922 w 1237"/>
                <a:gd name="T57" fmla="*/ 1027 h 1235"/>
                <a:gd name="T58" fmla="*/ 858 w 1237"/>
                <a:gd name="T59" fmla="*/ 1062 h 1235"/>
                <a:gd name="T60" fmla="*/ 794 w 1237"/>
                <a:gd name="T61" fmla="*/ 1094 h 1235"/>
                <a:gd name="T62" fmla="*/ 728 w 1237"/>
                <a:gd name="T63" fmla="*/ 1123 h 1235"/>
                <a:gd name="T64" fmla="*/ 661 w 1237"/>
                <a:gd name="T65" fmla="*/ 1147 h 1235"/>
                <a:gd name="T66" fmla="*/ 594 w 1237"/>
                <a:gd name="T67" fmla="*/ 1169 h 1235"/>
                <a:gd name="T68" fmla="*/ 491 w 1237"/>
                <a:gd name="T69" fmla="*/ 1196 h 1235"/>
                <a:gd name="T70" fmla="*/ 386 w 1237"/>
                <a:gd name="T71" fmla="*/ 1217 h 1235"/>
                <a:gd name="T72" fmla="*/ 280 w 1237"/>
                <a:gd name="T73" fmla="*/ 1229 h 1235"/>
                <a:gd name="T74" fmla="*/ 174 w 1237"/>
                <a:gd name="T75" fmla="*/ 1235 h 1235"/>
                <a:gd name="T76" fmla="*/ 151 w 1237"/>
                <a:gd name="T77" fmla="*/ 1235 h 1235"/>
                <a:gd name="T78" fmla="*/ 128 w 1237"/>
                <a:gd name="T79" fmla="*/ 1233 h 1235"/>
                <a:gd name="T80" fmla="*/ 106 w 1237"/>
                <a:gd name="T81" fmla="*/ 1228 h 1235"/>
                <a:gd name="T82" fmla="*/ 80 w 1237"/>
                <a:gd name="T83" fmla="*/ 1217 h 1235"/>
                <a:gd name="T84" fmla="*/ 57 w 1237"/>
                <a:gd name="T85" fmla="*/ 1201 h 1235"/>
                <a:gd name="T86" fmla="*/ 36 w 1237"/>
                <a:gd name="T87" fmla="*/ 1182 h 1235"/>
                <a:gd name="T88" fmla="*/ 21 w 1237"/>
                <a:gd name="T89" fmla="*/ 1159 h 1235"/>
                <a:gd name="T90" fmla="*/ 8 w 1237"/>
                <a:gd name="T91" fmla="*/ 1134 h 1235"/>
                <a:gd name="T92" fmla="*/ 1 w 1237"/>
                <a:gd name="T93" fmla="*/ 1106 h 1235"/>
                <a:gd name="T94" fmla="*/ 0 w 1237"/>
                <a:gd name="T95" fmla="*/ 1073 h 1235"/>
                <a:gd name="T96" fmla="*/ 0 w 1237"/>
                <a:gd name="T97" fmla="*/ 1041 h 1235"/>
                <a:gd name="T98" fmla="*/ 6 w 1237"/>
                <a:gd name="T99" fmla="*/ 947 h 1235"/>
                <a:gd name="T100" fmla="*/ 18 w 1237"/>
                <a:gd name="T101" fmla="*/ 855 h 1235"/>
                <a:gd name="T102" fmla="*/ 35 w 1237"/>
                <a:gd name="T103" fmla="*/ 762 h 1235"/>
                <a:gd name="T104" fmla="*/ 57 w 1237"/>
                <a:gd name="T105" fmla="*/ 671 h 1235"/>
                <a:gd name="T106" fmla="*/ 85 w 1237"/>
                <a:gd name="T107" fmla="*/ 582 h 1235"/>
                <a:gd name="T108" fmla="*/ 115 w 1237"/>
                <a:gd name="T109" fmla="*/ 501 h 1235"/>
                <a:gd name="T110" fmla="*/ 150 w 1237"/>
                <a:gd name="T111" fmla="*/ 421 h 1235"/>
                <a:gd name="T112" fmla="*/ 190 w 1237"/>
                <a:gd name="T113" fmla="*/ 345 h 1235"/>
                <a:gd name="T114" fmla="*/ 235 w 1237"/>
                <a:gd name="T115" fmla="*/ 270 h 1235"/>
                <a:gd name="T116" fmla="*/ 285 w 1237"/>
                <a:gd name="T117" fmla="*/ 200 h 1235"/>
                <a:gd name="T118" fmla="*/ 331 w 1237"/>
                <a:gd name="T119" fmla="*/ 144 h 1235"/>
                <a:gd name="T120" fmla="*/ 382 w 1237"/>
                <a:gd name="T121" fmla="*/ 92 h 1235"/>
                <a:gd name="T122" fmla="*/ 438 w 1237"/>
                <a:gd name="T123" fmla="*/ 44 h 1235"/>
                <a:gd name="T124" fmla="*/ 496 w 1237"/>
                <a:gd name="T125" fmla="*/ 0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7" h="1235">
                  <a:moveTo>
                    <a:pt x="496" y="0"/>
                  </a:moveTo>
                  <a:lnTo>
                    <a:pt x="532" y="36"/>
                  </a:lnTo>
                  <a:lnTo>
                    <a:pt x="502" y="104"/>
                  </a:lnTo>
                  <a:lnTo>
                    <a:pt x="474" y="173"/>
                  </a:lnTo>
                  <a:lnTo>
                    <a:pt x="447" y="248"/>
                  </a:lnTo>
                  <a:lnTo>
                    <a:pt x="423" y="324"/>
                  </a:lnTo>
                  <a:lnTo>
                    <a:pt x="403" y="401"/>
                  </a:lnTo>
                  <a:lnTo>
                    <a:pt x="375" y="522"/>
                  </a:lnTo>
                  <a:lnTo>
                    <a:pt x="353" y="644"/>
                  </a:lnTo>
                  <a:lnTo>
                    <a:pt x="335" y="767"/>
                  </a:lnTo>
                  <a:lnTo>
                    <a:pt x="323" y="890"/>
                  </a:lnTo>
                  <a:lnTo>
                    <a:pt x="320" y="915"/>
                  </a:lnTo>
                  <a:lnTo>
                    <a:pt x="423" y="906"/>
                  </a:lnTo>
                  <a:lnTo>
                    <a:pt x="526" y="893"/>
                  </a:lnTo>
                  <a:lnTo>
                    <a:pt x="647" y="874"/>
                  </a:lnTo>
                  <a:lnTo>
                    <a:pt x="766" y="849"/>
                  </a:lnTo>
                  <a:lnTo>
                    <a:pt x="885" y="820"/>
                  </a:lnTo>
                  <a:lnTo>
                    <a:pt x="1002" y="784"/>
                  </a:lnTo>
                  <a:lnTo>
                    <a:pt x="1060" y="763"/>
                  </a:lnTo>
                  <a:lnTo>
                    <a:pt x="1117" y="740"/>
                  </a:lnTo>
                  <a:lnTo>
                    <a:pt x="1173" y="717"/>
                  </a:lnTo>
                  <a:lnTo>
                    <a:pt x="1200" y="704"/>
                  </a:lnTo>
                  <a:lnTo>
                    <a:pt x="1237" y="740"/>
                  </a:lnTo>
                  <a:lnTo>
                    <a:pt x="1194" y="797"/>
                  </a:lnTo>
                  <a:lnTo>
                    <a:pt x="1147" y="851"/>
                  </a:lnTo>
                  <a:lnTo>
                    <a:pt x="1095" y="901"/>
                  </a:lnTo>
                  <a:lnTo>
                    <a:pt x="1041" y="947"/>
                  </a:lnTo>
                  <a:lnTo>
                    <a:pt x="983" y="989"/>
                  </a:lnTo>
                  <a:lnTo>
                    <a:pt x="922" y="1027"/>
                  </a:lnTo>
                  <a:lnTo>
                    <a:pt x="858" y="1062"/>
                  </a:lnTo>
                  <a:lnTo>
                    <a:pt x="794" y="1094"/>
                  </a:lnTo>
                  <a:lnTo>
                    <a:pt x="728" y="1123"/>
                  </a:lnTo>
                  <a:lnTo>
                    <a:pt x="661" y="1147"/>
                  </a:lnTo>
                  <a:lnTo>
                    <a:pt x="594" y="1169"/>
                  </a:lnTo>
                  <a:lnTo>
                    <a:pt x="491" y="1196"/>
                  </a:lnTo>
                  <a:lnTo>
                    <a:pt x="386" y="1217"/>
                  </a:lnTo>
                  <a:lnTo>
                    <a:pt x="280" y="1229"/>
                  </a:lnTo>
                  <a:lnTo>
                    <a:pt x="174" y="1235"/>
                  </a:lnTo>
                  <a:lnTo>
                    <a:pt x="151" y="1235"/>
                  </a:lnTo>
                  <a:lnTo>
                    <a:pt x="128" y="1233"/>
                  </a:lnTo>
                  <a:lnTo>
                    <a:pt x="106" y="1228"/>
                  </a:lnTo>
                  <a:lnTo>
                    <a:pt x="80" y="1217"/>
                  </a:lnTo>
                  <a:lnTo>
                    <a:pt x="57" y="1201"/>
                  </a:lnTo>
                  <a:lnTo>
                    <a:pt x="36" y="1182"/>
                  </a:lnTo>
                  <a:lnTo>
                    <a:pt x="21" y="1159"/>
                  </a:lnTo>
                  <a:lnTo>
                    <a:pt x="8" y="1134"/>
                  </a:lnTo>
                  <a:lnTo>
                    <a:pt x="1" y="1106"/>
                  </a:lnTo>
                  <a:lnTo>
                    <a:pt x="0" y="1073"/>
                  </a:lnTo>
                  <a:lnTo>
                    <a:pt x="0" y="1041"/>
                  </a:lnTo>
                  <a:lnTo>
                    <a:pt x="6" y="947"/>
                  </a:lnTo>
                  <a:lnTo>
                    <a:pt x="18" y="855"/>
                  </a:lnTo>
                  <a:lnTo>
                    <a:pt x="35" y="762"/>
                  </a:lnTo>
                  <a:lnTo>
                    <a:pt x="57" y="671"/>
                  </a:lnTo>
                  <a:lnTo>
                    <a:pt x="85" y="582"/>
                  </a:lnTo>
                  <a:lnTo>
                    <a:pt x="115" y="501"/>
                  </a:lnTo>
                  <a:lnTo>
                    <a:pt x="150" y="421"/>
                  </a:lnTo>
                  <a:lnTo>
                    <a:pt x="190" y="345"/>
                  </a:lnTo>
                  <a:lnTo>
                    <a:pt x="235" y="270"/>
                  </a:lnTo>
                  <a:lnTo>
                    <a:pt x="285" y="200"/>
                  </a:lnTo>
                  <a:lnTo>
                    <a:pt x="331" y="144"/>
                  </a:lnTo>
                  <a:lnTo>
                    <a:pt x="382" y="92"/>
                  </a:lnTo>
                  <a:lnTo>
                    <a:pt x="438" y="44"/>
                  </a:lnTo>
                  <a:lnTo>
                    <a:pt x="4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en-US" sz="18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1276">
              <a:extLst>
                <a:ext uri="{FF2B5EF4-FFF2-40B4-BE49-F238E27FC236}">
                  <a16:creationId xmlns:a16="http://schemas.microsoft.com/office/drawing/2014/main" id="{FA97FEF2-1777-4384-9583-C8D0D4EE86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6" y="3626"/>
              <a:ext cx="1731" cy="1729"/>
            </a:xfrm>
            <a:custGeom>
              <a:avLst/>
              <a:gdLst>
                <a:gd name="T0" fmla="*/ 1977 w 3461"/>
                <a:gd name="T1" fmla="*/ 939 h 3456"/>
                <a:gd name="T2" fmla="*/ 1837 w 3461"/>
                <a:gd name="T3" fmla="*/ 996 h 3456"/>
                <a:gd name="T4" fmla="*/ 1719 w 3461"/>
                <a:gd name="T5" fmla="*/ 1101 h 3456"/>
                <a:gd name="T6" fmla="*/ 1646 w 3461"/>
                <a:gd name="T7" fmla="*/ 1235 h 3456"/>
                <a:gd name="T8" fmla="*/ 1621 w 3461"/>
                <a:gd name="T9" fmla="*/ 1382 h 3456"/>
                <a:gd name="T10" fmla="*/ 1646 w 3461"/>
                <a:gd name="T11" fmla="*/ 1529 h 3456"/>
                <a:gd name="T12" fmla="*/ 1719 w 3461"/>
                <a:gd name="T13" fmla="*/ 1665 h 3456"/>
                <a:gd name="T14" fmla="*/ 1837 w 3461"/>
                <a:gd name="T15" fmla="*/ 1770 h 3456"/>
                <a:gd name="T16" fmla="*/ 1977 w 3461"/>
                <a:gd name="T17" fmla="*/ 1826 h 3456"/>
                <a:gd name="T18" fmla="*/ 2127 w 3461"/>
                <a:gd name="T19" fmla="*/ 1835 h 3456"/>
                <a:gd name="T20" fmla="*/ 2270 w 3461"/>
                <a:gd name="T21" fmla="*/ 1794 h 3456"/>
                <a:gd name="T22" fmla="*/ 2399 w 3461"/>
                <a:gd name="T23" fmla="*/ 1705 h 3456"/>
                <a:gd name="T24" fmla="*/ 2488 w 3461"/>
                <a:gd name="T25" fmla="*/ 1577 h 3456"/>
                <a:gd name="T26" fmla="*/ 2529 w 3461"/>
                <a:gd name="T27" fmla="*/ 1433 h 3456"/>
                <a:gd name="T28" fmla="*/ 2521 w 3461"/>
                <a:gd name="T29" fmla="*/ 1283 h 3456"/>
                <a:gd name="T30" fmla="*/ 2464 w 3461"/>
                <a:gd name="T31" fmla="*/ 1143 h 3456"/>
                <a:gd name="T32" fmla="*/ 2359 w 3461"/>
                <a:gd name="T33" fmla="*/ 1026 h 3456"/>
                <a:gd name="T34" fmla="*/ 2225 w 3461"/>
                <a:gd name="T35" fmla="*/ 952 h 3456"/>
                <a:gd name="T36" fmla="*/ 2076 w 3461"/>
                <a:gd name="T37" fmla="*/ 928 h 3456"/>
                <a:gd name="T38" fmla="*/ 3351 w 3461"/>
                <a:gd name="T39" fmla="*/ 2 h 3456"/>
                <a:gd name="T40" fmla="*/ 3421 w 3461"/>
                <a:gd name="T41" fmla="*/ 40 h 3456"/>
                <a:gd name="T42" fmla="*/ 3459 w 3461"/>
                <a:gd name="T43" fmla="*/ 111 h 3456"/>
                <a:gd name="T44" fmla="*/ 3457 w 3461"/>
                <a:gd name="T45" fmla="*/ 256 h 3456"/>
                <a:gd name="T46" fmla="*/ 3444 w 3461"/>
                <a:gd name="T47" fmla="*/ 471 h 3456"/>
                <a:gd name="T48" fmla="*/ 3416 w 3461"/>
                <a:gd name="T49" fmla="*/ 722 h 3456"/>
                <a:gd name="T50" fmla="*/ 3372 w 3461"/>
                <a:gd name="T51" fmla="*/ 997 h 3456"/>
                <a:gd name="T52" fmla="*/ 3304 w 3461"/>
                <a:gd name="T53" fmla="*/ 1283 h 3456"/>
                <a:gd name="T54" fmla="*/ 3210 w 3461"/>
                <a:gd name="T55" fmla="*/ 1569 h 3456"/>
                <a:gd name="T56" fmla="*/ 3083 w 3461"/>
                <a:gd name="T57" fmla="*/ 1845 h 3456"/>
                <a:gd name="T58" fmla="*/ 2922 w 3461"/>
                <a:gd name="T59" fmla="*/ 2094 h 3456"/>
                <a:gd name="T60" fmla="*/ 2738 w 3461"/>
                <a:gd name="T61" fmla="*/ 2296 h 3456"/>
                <a:gd name="T62" fmla="*/ 2592 w 3461"/>
                <a:gd name="T63" fmla="*/ 2431 h 3456"/>
                <a:gd name="T64" fmla="*/ 2457 w 3461"/>
                <a:gd name="T65" fmla="*/ 2538 h 3456"/>
                <a:gd name="T66" fmla="*/ 2318 w 3461"/>
                <a:gd name="T67" fmla="*/ 2635 h 3456"/>
                <a:gd name="T68" fmla="*/ 2156 w 3461"/>
                <a:gd name="T69" fmla="*/ 2738 h 3456"/>
                <a:gd name="T70" fmla="*/ 2003 w 3461"/>
                <a:gd name="T71" fmla="*/ 2833 h 3456"/>
                <a:gd name="T72" fmla="*/ 1849 w 3461"/>
                <a:gd name="T73" fmla="*/ 2931 h 3456"/>
                <a:gd name="T74" fmla="*/ 1665 w 3461"/>
                <a:gd name="T75" fmla="*/ 3049 h 3456"/>
                <a:gd name="T76" fmla="*/ 1449 w 3461"/>
                <a:gd name="T77" fmla="*/ 3193 h 3456"/>
                <a:gd name="T78" fmla="*/ 1193 w 3461"/>
                <a:gd name="T79" fmla="*/ 3366 h 3456"/>
                <a:gd name="T80" fmla="*/ 1048 w 3461"/>
                <a:gd name="T81" fmla="*/ 3453 h 3456"/>
                <a:gd name="T82" fmla="*/ 969 w 3461"/>
                <a:gd name="T83" fmla="*/ 3445 h 3456"/>
                <a:gd name="T84" fmla="*/ 40 w 3461"/>
                <a:gd name="T85" fmla="*/ 2534 h 3456"/>
                <a:gd name="T86" fmla="*/ 3 w 3461"/>
                <a:gd name="T87" fmla="*/ 2463 h 3456"/>
                <a:gd name="T88" fmla="*/ 11 w 3461"/>
                <a:gd name="T89" fmla="*/ 2383 h 3456"/>
                <a:gd name="T90" fmla="*/ 152 w 3461"/>
                <a:gd name="T91" fmla="*/ 2175 h 3456"/>
                <a:gd name="T92" fmla="*/ 315 w 3461"/>
                <a:gd name="T93" fmla="*/ 1934 h 3456"/>
                <a:gd name="T94" fmla="*/ 449 w 3461"/>
                <a:gd name="T95" fmla="*/ 1729 h 3456"/>
                <a:gd name="T96" fmla="*/ 560 w 3461"/>
                <a:gd name="T97" fmla="*/ 1556 h 3456"/>
                <a:gd name="T98" fmla="*/ 653 w 3461"/>
                <a:gd name="T99" fmla="*/ 1409 h 3456"/>
                <a:gd name="T100" fmla="*/ 755 w 3461"/>
                <a:gd name="T101" fmla="*/ 1246 h 3456"/>
                <a:gd name="T102" fmla="*/ 855 w 3461"/>
                <a:gd name="T103" fmla="*/ 1094 h 3456"/>
                <a:gd name="T104" fmla="*/ 953 w 3461"/>
                <a:gd name="T105" fmla="*/ 957 h 3456"/>
                <a:gd name="T106" fmla="*/ 1068 w 3461"/>
                <a:gd name="T107" fmla="*/ 822 h 3456"/>
                <a:gd name="T108" fmla="*/ 1215 w 3461"/>
                <a:gd name="T109" fmla="*/ 667 h 3456"/>
                <a:gd name="T110" fmla="*/ 1442 w 3461"/>
                <a:gd name="T111" fmla="*/ 480 h 3456"/>
                <a:gd name="T112" fmla="*/ 1704 w 3461"/>
                <a:gd name="T113" fmla="*/ 332 h 3456"/>
                <a:gd name="T114" fmla="*/ 1983 w 3461"/>
                <a:gd name="T115" fmla="*/ 217 h 3456"/>
                <a:gd name="T116" fmla="*/ 2272 w 3461"/>
                <a:gd name="T117" fmla="*/ 131 h 3456"/>
                <a:gd name="T118" fmla="*/ 2556 w 3461"/>
                <a:gd name="T119" fmla="*/ 72 h 3456"/>
                <a:gd name="T120" fmla="*/ 2824 w 3461"/>
                <a:gd name="T121" fmla="*/ 34 h 3456"/>
                <a:gd name="T122" fmla="*/ 3065 w 3461"/>
                <a:gd name="T123" fmla="*/ 11 h 3456"/>
                <a:gd name="T124" fmla="*/ 3265 w 3461"/>
                <a:gd name="T125" fmla="*/ 1 h 3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61" h="3456">
                  <a:moveTo>
                    <a:pt x="2076" y="928"/>
                  </a:moveTo>
                  <a:lnTo>
                    <a:pt x="2026" y="931"/>
                  </a:lnTo>
                  <a:lnTo>
                    <a:pt x="1977" y="939"/>
                  </a:lnTo>
                  <a:lnTo>
                    <a:pt x="1928" y="952"/>
                  </a:lnTo>
                  <a:lnTo>
                    <a:pt x="1881" y="972"/>
                  </a:lnTo>
                  <a:lnTo>
                    <a:pt x="1837" y="996"/>
                  </a:lnTo>
                  <a:lnTo>
                    <a:pt x="1794" y="1026"/>
                  </a:lnTo>
                  <a:lnTo>
                    <a:pt x="1754" y="1061"/>
                  </a:lnTo>
                  <a:lnTo>
                    <a:pt x="1719" y="1101"/>
                  </a:lnTo>
                  <a:lnTo>
                    <a:pt x="1689" y="1143"/>
                  </a:lnTo>
                  <a:lnTo>
                    <a:pt x="1665" y="1188"/>
                  </a:lnTo>
                  <a:lnTo>
                    <a:pt x="1646" y="1235"/>
                  </a:lnTo>
                  <a:lnTo>
                    <a:pt x="1632" y="1283"/>
                  </a:lnTo>
                  <a:lnTo>
                    <a:pt x="1624" y="1333"/>
                  </a:lnTo>
                  <a:lnTo>
                    <a:pt x="1621" y="1382"/>
                  </a:lnTo>
                  <a:lnTo>
                    <a:pt x="1624" y="1433"/>
                  </a:lnTo>
                  <a:lnTo>
                    <a:pt x="1632" y="1481"/>
                  </a:lnTo>
                  <a:lnTo>
                    <a:pt x="1646" y="1529"/>
                  </a:lnTo>
                  <a:lnTo>
                    <a:pt x="1665" y="1577"/>
                  </a:lnTo>
                  <a:lnTo>
                    <a:pt x="1689" y="1622"/>
                  </a:lnTo>
                  <a:lnTo>
                    <a:pt x="1719" y="1665"/>
                  </a:lnTo>
                  <a:lnTo>
                    <a:pt x="1754" y="1705"/>
                  </a:lnTo>
                  <a:lnTo>
                    <a:pt x="1794" y="1740"/>
                  </a:lnTo>
                  <a:lnTo>
                    <a:pt x="1837" y="1770"/>
                  </a:lnTo>
                  <a:lnTo>
                    <a:pt x="1881" y="1794"/>
                  </a:lnTo>
                  <a:lnTo>
                    <a:pt x="1928" y="1813"/>
                  </a:lnTo>
                  <a:lnTo>
                    <a:pt x="1977" y="1826"/>
                  </a:lnTo>
                  <a:lnTo>
                    <a:pt x="2026" y="1835"/>
                  </a:lnTo>
                  <a:lnTo>
                    <a:pt x="2076" y="1837"/>
                  </a:lnTo>
                  <a:lnTo>
                    <a:pt x="2127" y="1835"/>
                  </a:lnTo>
                  <a:lnTo>
                    <a:pt x="2175" y="1826"/>
                  </a:lnTo>
                  <a:lnTo>
                    <a:pt x="2225" y="1813"/>
                  </a:lnTo>
                  <a:lnTo>
                    <a:pt x="2270" y="1794"/>
                  </a:lnTo>
                  <a:lnTo>
                    <a:pt x="2316" y="1770"/>
                  </a:lnTo>
                  <a:lnTo>
                    <a:pt x="2359" y="1740"/>
                  </a:lnTo>
                  <a:lnTo>
                    <a:pt x="2399" y="1705"/>
                  </a:lnTo>
                  <a:lnTo>
                    <a:pt x="2434" y="1665"/>
                  </a:lnTo>
                  <a:lnTo>
                    <a:pt x="2464" y="1622"/>
                  </a:lnTo>
                  <a:lnTo>
                    <a:pt x="2488" y="1577"/>
                  </a:lnTo>
                  <a:lnTo>
                    <a:pt x="2507" y="1529"/>
                  </a:lnTo>
                  <a:lnTo>
                    <a:pt x="2521" y="1481"/>
                  </a:lnTo>
                  <a:lnTo>
                    <a:pt x="2529" y="1433"/>
                  </a:lnTo>
                  <a:lnTo>
                    <a:pt x="2532" y="1382"/>
                  </a:lnTo>
                  <a:lnTo>
                    <a:pt x="2529" y="1333"/>
                  </a:lnTo>
                  <a:lnTo>
                    <a:pt x="2521" y="1283"/>
                  </a:lnTo>
                  <a:lnTo>
                    <a:pt x="2507" y="1235"/>
                  </a:lnTo>
                  <a:lnTo>
                    <a:pt x="2488" y="1188"/>
                  </a:lnTo>
                  <a:lnTo>
                    <a:pt x="2464" y="1143"/>
                  </a:lnTo>
                  <a:lnTo>
                    <a:pt x="2434" y="1101"/>
                  </a:lnTo>
                  <a:lnTo>
                    <a:pt x="2399" y="1061"/>
                  </a:lnTo>
                  <a:lnTo>
                    <a:pt x="2359" y="1026"/>
                  </a:lnTo>
                  <a:lnTo>
                    <a:pt x="2316" y="996"/>
                  </a:lnTo>
                  <a:lnTo>
                    <a:pt x="2270" y="972"/>
                  </a:lnTo>
                  <a:lnTo>
                    <a:pt x="2225" y="952"/>
                  </a:lnTo>
                  <a:lnTo>
                    <a:pt x="2175" y="939"/>
                  </a:lnTo>
                  <a:lnTo>
                    <a:pt x="2127" y="931"/>
                  </a:lnTo>
                  <a:lnTo>
                    <a:pt x="2076" y="928"/>
                  </a:lnTo>
                  <a:close/>
                  <a:moveTo>
                    <a:pt x="3322" y="0"/>
                  </a:moveTo>
                  <a:lnTo>
                    <a:pt x="3325" y="0"/>
                  </a:lnTo>
                  <a:lnTo>
                    <a:pt x="3351" y="2"/>
                  </a:lnTo>
                  <a:lnTo>
                    <a:pt x="3377" y="10"/>
                  </a:lnTo>
                  <a:lnTo>
                    <a:pt x="3401" y="23"/>
                  </a:lnTo>
                  <a:lnTo>
                    <a:pt x="3421" y="40"/>
                  </a:lnTo>
                  <a:lnTo>
                    <a:pt x="3438" y="60"/>
                  </a:lnTo>
                  <a:lnTo>
                    <a:pt x="3451" y="86"/>
                  </a:lnTo>
                  <a:lnTo>
                    <a:pt x="3459" y="111"/>
                  </a:lnTo>
                  <a:lnTo>
                    <a:pt x="3461" y="139"/>
                  </a:lnTo>
                  <a:lnTo>
                    <a:pt x="3460" y="194"/>
                  </a:lnTo>
                  <a:lnTo>
                    <a:pt x="3457" y="256"/>
                  </a:lnTo>
                  <a:lnTo>
                    <a:pt x="3454" y="323"/>
                  </a:lnTo>
                  <a:lnTo>
                    <a:pt x="3450" y="395"/>
                  </a:lnTo>
                  <a:lnTo>
                    <a:pt x="3444" y="471"/>
                  </a:lnTo>
                  <a:lnTo>
                    <a:pt x="3437" y="552"/>
                  </a:lnTo>
                  <a:lnTo>
                    <a:pt x="3427" y="635"/>
                  </a:lnTo>
                  <a:lnTo>
                    <a:pt x="3416" y="722"/>
                  </a:lnTo>
                  <a:lnTo>
                    <a:pt x="3404" y="811"/>
                  </a:lnTo>
                  <a:lnTo>
                    <a:pt x="3389" y="903"/>
                  </a:lnTo>
                  <a:lnTo>
                    <a:pt x="3372" y="997"/>
                  </a:lnTo>
                  <a:lnTo>
                    <a:pt x="3351" y="1091"/>
                  </a:lnTo>
                  <a:lnTo>
                    <a:pt x="3329" y="1187"/>
                  </a:lnTo>
                  <a:lnTo>
                    <a:pt x="3304" y="1283"/>
                  </a:lnTo>
                  <a:lnTo>
                    <a:pt x="3275" y="1380"/>
                  </a:lnTo>
                  <a:lnTo>
                    <a:pt x="3244" y="1475"/>
                  </a:lnTo>
                  <a:lnTo>
                    <a:pt x="3210" y="1569"/>
                  </a:lnTo>
                  <a:lnTo>
                    <a:pt x="3171" y="1663"/>
                  </a:lnTo>
                  <a:lnTo>
                    <a:pt x="3129" y="1755"/>
                  </a:lnTo>
                  <a:lnTo>
                    <a:pt x="3083" y="1845"/>
                  </a:lnTo>
                  <a:lnTo>
                    <a:pt x="3033" y="1932"/>
                  </a:lnTo>
                  <a:lnTo>
                    <a:pt x="2980" y="2015"/>
                  </a:lnTo>
                  <a:lnTo>
                    <a:pt x="2922" y="2094"/>
                  </a:lnTo>
                  <a:lnTo>
                    <a:pt x="2859" y="2172"/>
                  </a:lnTo>
                  <a:lnTo>
                    <a:pt x="2793" y="2243"/>
                  </a:lnTo>
                  <a:lnTo>
                    <a:pt x="2738" y="2296"/>
                  </a:lnTo>
                  <a:lnTo>
                    <a:pt x="2686" y="2346"/>
                  </a:lnTo>
                  <a:lnTo>
                    <a:pt x="2638" y="2390"/>
                  </a:lnTo>
                  <a:lnTo>
                    <a:pt x="2592" y="2431"/>
                  </a:lnTo>
                  <a:lnTo>
                    <a:pt x="2546" y="2469"/>
                  </a:lnTo>
                  <a:lnTo>
                    <a:pt x="2501" y="2504"/>
                  </a:lnTo>
                  <a:lnTo>
                    <a:pt x="2457" y="2538"/>
                  </a:lnTo>
                  <a:lnTo>
                    <a:pt x="2412" y="2571"/>
                  </a:lnTo>
                  <a:lnTo>
                    <a:pt x="2366" y="2603"/>
                  </a:lnTo>
                  <a:lnTo>
                    <a:pt x="2318" y="2635"/>
                  </a:lnTo>
                  <a:lnTo>
                    <a:pt x="2267" y="2668"/>
                  </a:lnTo>
                  <a:lnTo>
                    <a:pt x="2214" y="2702"/>
                  </a:lnTo>
                  <a:lnTo>
                    <a:pt x="2156" y="2738"/>
                  </a:lnTo>
                  <a:lnTo>
                    <a:pt x="2094" y="2777"/>
                  </a:lnTo>
                  <a:lnTo>
                    <a:pt x="2050" y="2804"/>
                  </a:lnTo>
                  <a:lnTo>
                    <a:pt x="2003" y="2833"/>
                  </a:lnTo>
                  <a:lnTo>
                    <a:pt x="1955" y="2865"/>
                  </a:lnTo>
                  <a:lnTo>
                    <a:pt x="1903" y="2897"/>
                  </a:lnTo>
                  <a:lnTo>
                    <a:pt x="1849" y="2931"/>
                  </a:lnTo>
                  <a:lnTo>
                    <a:pt x="1791" y="2969"/>
                  </a:lnTo>
                  <a:lnTo>
                    <a:pt x="1729" y="3007"/>
                  </a:lnTo>
                  <a:lnTo>
                    <a:pt x="1665" y="3049"/>
                  </a:lnTo>
                  <a:lnTo>
                    <a:pt x="1597" y="3094"/>
                  </a:lnTo>
                  <a:lnTo>
                    <a:pt x="1525" y="3142"/>
                  </a:lnTo>
                  <a:lnTo>
                    <a:pt x="1449" y="3193"/>
                  </a:lnTo>
                  <a:lnTo>
                    <a:pt x="1368" y="3247"/>
                  </a:lnTo>
                  <a:lnTo>
                    <a:pt x="1283" y="3304"/>
                  </a:lnTo>
                  <a:lnTo>
                    <a:pt x="1193" y="3366"/>
                  </a:lnTo>
                  <a:lnTo>
                    <a:pt x="1099" y="3431"/>
                  </a:lnTo>
                  <a:lnTo>
                    <a:pt x="1074" y="3445"/>
                  </a:lnTo>
                  <a:lnTo>
                    <a:pt x="1048" y="3453"/>
                  </a:lnTo>
                  <a:lnTo>
                    <a:pt x="1021" y="3456"/>
                  </a:lnTo>
                  <a:lnTo>
                    <a:pt x="994" y="3454"/>
                  </a:lnTo>
                  <a:lnTo>
                    <a:pt x="969" y="3445"/>
                  </a:lnTo>
                  <a:lnTo>
                    <a:pt x="946" y="3433"/>
                  </a:lnTo>
                  <a:lnTo>
                    <a:pt x="924" y="3415"/>
                  </a:lnTo>
                  <a:lnTo>
                    <a:pt x="40" y="2534"/>
                  </a:lnTo>
                  <a:lnTo>
                    <a:pt x="23" y="2512"/>
                  </a:lnTo>
                  <a:lnTo>
                    <a:pt x="10" y="2488"/>
                  </a:lnTo>
                  <a:lnTo>
                    <a:pt x="3" y="2463"/>
                  </a:lnTo>
                  <a:lnTo>
                    <a:pt x="0" y="2436"/>
                  </a:lnTo>
                  <a:lnTo>
                    <a:pt x="3" y="2408"/>
                  </a:lnTo>
                  <a:lnTo>
                    <a:pt x="11" y="2383"/>
                  </a:lnTo>
                  <a:lnTo>
                    <a:pt x="25" y="2359"/>
                  </a:lnTo>
                  <a:lnTo>
                    <a:pt x="90" y="2265"/>
                  </a:lnTo>
                  <a:lnTo>
                    <a:pt x="152" y="2175"/>
                  </a:lnTo>
                  <a:lnTo>
                    <a:pt x="210" y="2090"/>
                  </a:lnTo>
                  <a:lnTo>
                    <a:pt x="264" y="2010"/>
                  </a:lnTo>
                  <a:lnTo>
                    <a:pt x="315" y="1934"/>
                  </a:lnTo>
                  <a:lnTo>
                    <a:pt x="362" y="1861"/>
                  </a:lnTo>
                  <a:lnTo>
                    <a:pt x="407" y="1794"/>
                  </a:lnTo>
                  <a:lnTo>
                    <a:pt x="449" y="1729"/>
                  </a:lnTo>
                  <a:lnTo>
                    <a:pt x="489" y="1668"/>
                  </a:lnTo>
                  <a:lnTo>
                    <a:pt x="525" y="1610"/>
                  </a:lnTo>
                  <a:lnTo>
                    <a:pt x="560" y="1556"/>
                  </a:lnTo>
                  <a:lnTo>
                    <a:pt x="593" y="1504"/>
                  </a:lnTo>
                  <a:lnTo>
                    <a:pt x="624" y="1456"/>
                  </a:lnTo>
                  <a:lnTo>
                    <a:pt x="653" y="1409"/>
                  </a:lnTo>
                  <a:lnTo>
                    <a:pt x="681" y="1365"/>
                  </a:lnTo>
                  <a:lnTo>
                    <a:pt x="718" y="1303"/>
                  </a:lnTo>
                  <a:lnTo>
                    <a:pt x="755" y="1246"/>
                  </a:lnTo>
                  <a:lnTo>
                    <a:pt x="790" y="1193"/>
                  </a:lnTo>
                  <a:lnTo>
                    <a:pt x="822" y="1142"/>
                  </a:lnTo>
                  <a:lnTo>
                    <a:pt x="855" y="1094"/>
                  </a:lnTo>
                  <a:lnTo>
                    <a:pt x="886" y="1048"/>
                  </a:lnTo>
                  <a:lnTo>
                    <a:pt x="919" y="1002"/>
                  </a:lnTo>
                  <a:lnTo>
                    <a:pt x="953" y="957"/>
                  </a:lnTo>
                  <a:lnTo>
                    <a:pt x="989" y="914"/>
                  </a:lnTo>
                  <a:lnTo>
                    <a:pt x="1027" y="868"/>
                  </a:lnTo>
                  <a:lnTo>
                    <a:pt x="1068" y="822"/>
                  </a:lnTo>
                  <a:lnTo>
                    <a:pt x="1112" y="773"/>
                  </a:lnTo>
                  <a:lnTo>
                    <a:pt x="1161" y="722"/>
                  </a:lnTo>
                  <a:lnTo>
                    <a:pt x="1215" y="667"/>
                  </a:lnTo>
                  <a:lnTo>
                    <a:pt x="1287" y="601"/>
                  </a:lnTo>
                  <a:lnTo>
                    <a:pt x="1363" y="538"/>
                  </a:lnTo>
                  <a:lnTo>
                    <a:pt x="1442" y="480"/>
                  </a:lnTo>
                  <a:lnTo>
                    <a:pt x="1527" y="427"/>
                  </a:lnTo>
                  <a:lnTo>
                    <a:pt x="1613" y="378"/>
                  </a:lnTo>
                  <a:lnTo>
                    <a:pt x="1704" y="332"/>
                  </a:lnTo>
                  <a:lnTo>
                    <a:pt x="1794" y="290"/>
                  </a:lnTo>
                  <a:lnTo>
                    <a:pt x="1889" y="252"/>
                  </a:lnTo>
                  <a:lnTo>
                    <a:pt x="1983" y="217"/>
                  </a:lnTo>
                  <a:lnTo>
                    <a:pt x="2080" y="186"/>
                  </a:lnTo>
                  <a:lnTo>
                    <a:pt x="2175" y="157"/>
                  </a:lnTo>
                  <a:lnTo>
                    <a:pt x="2272" y="131"/>
                  </a:lnTo>
                  <a:lnTo>
                    <a:pt x="2367" y="110"/>
                  </a:lnTo>
                  <a:lnTo>
                    <a:pt x="2463" y="89"/>
                  </a:lnTo>
                  <a:lnTo>
                    <a:pt x="2556" y="72"/>
                  </a:lnTo>
                  <a:lnTo>
                    <a:pt x="2648" y="57"/>
                  </a:lnTo>
                  <a:lnTo>
                    <a:pt x="2737" y="45"/>
                  </a:lnTo>
                  <a:lnTo>
                    <a:pt x="2824" y="34"/>
                  </a:lnTo>
                  <a:lnTo>
                    <a:pt x="2909" y="24"/>
                  </a:lnTo>
                  <a:lnTo>
                    <a:pt x="2988" y="17"/>
                  </a:lnTo>
                  <a:lnTo>
                    <a:pt x="3065" y="11"/>
                  </a:lnTo>
                  <a:lnTo>
                    <a:pt x="3137" y="6"/>
                  </a:lnTo>
                  <a:lnTo>
                    <a:pt x="3204" y="3"/>
                  </a:lnTo>
                  <a:lnTo>
                    <a:pt x="3265" y="1"/>
                  </a:lnTo>
                  <a:lnTo>
                    <a:pt x="33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en-US" sz="18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02637A2E-D03E-488D-B986-F72702DF63FB}"/>
              </a:ext>
            </a:extLst>
          </p:cNvPr>
          <p:cNvSpPr/>
          <p:nvPr/>
        </p:nvSpPr>
        <p:spPr>
          <a:xfrm flipV="1">
            <a:off x="6509565" y="3488848"/>
            <a:ext cx="3972089" cy="1114105"/>
          </a:xfrm>
          <a:prstGeom prst="rect">
            <a:avLst/>
          </a:prstGeom>
          <a:solidFill>
            <a:srgbClr val="F4894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srgbClr val="FFFFFF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Freeform 1171">
            <a:extLst>
              <a:ext uri="{FF2B5EF4-FFF2-40B4-BE49-F238E27FC236}">
                <a16:creationId xmlns:a16="http://schemas.microsoft.com/office/drawing/2014/main" id="{5D29186D-5677-41F2-8837-8584125A6729}"/>
              </a:ext>
            </a:extLst>
          </p:cNvPr>
          <p:cNvSpPr/>
          <p:nvPr/>
        </p:nvSpPr>
        <p:spPr bwMode="auto">
          <a:xfrm>
            <a:off x="8238759" y="3877200"/>
            <a:ext cx="641685" cy="481209"/>
          </a:xfrm>
          <a:custGeom>
            <a:avLst/>
            <a:gdLst>
              <a:gd name="T0" fmla="*/ 6189 w 6231"/>
              <a:gd name="T1" fmla="*/ 0 h 4673"/>
              <a:gd name="T2" fmla="*/ 6206 w 6231"/>
              <a:gd name="T3" fmla="*/ 6 h 4673"/>
              <a:gd name="T4" fmla="*/ 6219 w 6231"/>
              <a:gd name="T5" fmla="*/ 17 h 4673"/>
              <a:gd name="T6" fmla="*/ 6229 w 6231"/>
              <a:gd name="T7" fmla="*/ 34 h 4673"/>
              <a:gd name="T8" fmla="*/ 6231 w 6231"/>
              <a:gd name="T9" fmla="*/ 53 h 4673"/>
              <a:gd name="T10" fmla="*/ 6223 w 6231"/>
              <a:gd name="T11" fmla="*/ 72 h 4673"/>
              <a:gd name="T12" fmla="*/ 3477 w 6231"/>
              <a:gd name="T13" fmla="*/ 4603 h 4673"/>
              <a:gd name="T14" fmla="*/ 3455 w 6231"/>
              <a:gd name="T15" fmla="*/ 4631 h 4673"/>
              <a:gd name="T16" fmla="*/ 3428 w 6231"/>
              <a:gd name="T17" fmla="*/ 4652 h 4673"/>
              <a:gd name="T18" fmla="*/ 3398 w 6231"/>
              <a:gd name="T19" fmla="*/ 4665 h 4673"/>
              <a:gd name="T20" fmla="*/ 3366 w 6231"/>
              <a:gd name="T21" fmla="*/ 4673 h 4673"/>
              <a:gd name="T22" fmla="*/ 3332 w 6231"/>
              <a:gd name="T23" fmla="*/ 4673 h 4673"/>
              <a:gd name="T24" fmla="*/ 3300 w 6231"/>
              <a:gd name="T25" fmla="*/ 4664 h 4673"/>
              <a:gd name="T26" fmla="*/ 3269 w 6231"/>
              <a:gd name="T27" fmla="*/ 4648 h 4673"/>
              <a:gd name="T28" fmla="*/ 2513 w 6231"/>
              <a:gd name="T29" fmla="*/ 4132 h 4673"/>
              <a:gd name="T30" fmla="*/ 1745 w 6231"/>
              <a:gd name="T31" fmla="*/ 4641 h 4673"/>
              <a:gd name="T32" fmla="*/ 1717 w 6231"/>
              <a:gd name="T33" fmla="*/ 4654 h 4673"/>
              <a:gd name="T34" fmla="*/ 1690 w 6231"/>
              <a:gd name="T35" fmla="*/ 4656 h 4673"/>
              <a:gd name="T36" fmla="*/ 1664 w 6231"/>
              <a:gd name="T37" fmla="*/ 4650 h 4673"/>
              <a:gd name="T38" fmla="*/ 1639 w 6231"/>
              <a:gd name="T39" fmla="*/ 4639 h 4673"/>
              <a:gd name="T40" fmla="*/ 1621 w 6231"/>
              <a:gd name="T41" fmla="*/ 4618 h 4673"/>
              <a:gd name="T42" fmla="*/ 1609 w 6231"/>
              <a:gd name="T43" fmla="*/ 4595 h 4673"/>
              <a:gd name="T44" fmla="*/ 1603 w 6231"/>
              <a:gd name="T45" fmla="*/ 4565 h 4673"/>
              <a:gd name="T46" fmla="*/ 1603 w 6231"/>
              <a:gd name="T47" fmla="*/ 3511 h 4673"/>
              <a:gd name="T48" fmla="*/ 5090 w 6231"/>
              <a:gd name="T49" fmla="*/ 905 h 4673"/>
              <a:gd name="T50" fmla="*/ 972 w 6231"/>
              <a:gd name="T51" fmla="*/ 3077 h 4673"/>
              <a:gd name="T52" fmla="*/ 64 w 6231"/>
              <a:gd name="T53" fmla="*/ 2459 h 4673"/>
              <a:gd name="T54" fmla="*/ 36 w 6231"/>
              <a:gd name="T55" fmla="*/ 2434 h 4673"/>
              <a:gd name="T56" fmla="*/ 15 w 6231"/>
              <a:gd name="T57" fmla="*/ 2404 h 4673"/>
              <a:gd name="T58" fmla="*/ 4 w 6231"/>
              <a:gd name="T59" fmla="*/ 2370 h 4673"/>
              <a:gd name="T60" fmla="*/ 0 w 6231"/>
              <a:gd name="T61" fmla="*/ 2335 h 4673"/>
              <a:gd name="T62" fmla="*/ 0 w 6231"/>
              <a:gd name="T63" fmla="*/ 2335 h 4673"/>
              <a:gd name="T64" fmla="*/ 4 w 6231"/>
              <a:gd name="T65" fmla="*/ 2301 h 4673"/>
              <a:gd name="T66" fmla="*/ 17 w 6231"/>
              <a:gd name="T67" fmla="*/ 2269 h 4673"/>
              <a:gd name="T68" fmla="*/ 36 w 6231"/>
              <a:gd name="T69" fmla="*/ 2241 h 4673"/>
              <a:gd name="T70" fmla="*/ 62 w 6231"/>
              <a:gd name="T71" fmla="*/ 2216 h 4673"/>
              <a:gd name="T72" fmla="*/ 96 w 6231"/>
              <a:gd name="T73" fmla="*/ 2199 h 4673"/>
              <a:gd name="T74" fmla="*/ 6168 w 6231"/>
              <a:gd name="T75" fmla="*/ 4 h 4673"/>
              <a:gd name="T76" fmla="*/ 6189 w 6231"/>
              <a:gd name="T77" fmla="*/ 0 h 4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31" h="4673">
                <a:moveTo>
                  <a:pt x="6189" y="0"/>
                </a:moveTo>
                <a:lnTo>
                  <a:pt x="6206" y="6"/>
                </a:lnTo>
                <a:lnTo>
                  <a:pt x="6219" y="17"/>
                </a:lnTo>
                <a:lnTo>
                  <a:pt x="6229" y="34"/>
                </a:lnTo>
                <a:lnTo>
                  <a:pt x="6231" y="53"/>
                </a:lnTo>
                <a:lnTo>
                  <a:pt x="6223" y="72"/>
                </a:lnTo>
                <a:lnTo>
                  <a:pt x="3477" y="4603"/>
                </a:lnTo>
                <a:lnTo>
                  <a:pt x="3455" y="4631"/>
                </a:lnTo>
                <a:lnTo>
                  <a:pt x="3428" y="4652"/>
                </a:lnTo>
                <a:lnTo>
                  <a:pt x="3398" y="4665"/>
                </a:lnTo>
                <a:lnTo>
                  <a:pt x="3366" y="4673"/>
                </a:lnTo>
                <a:lnTo>
                  <a:pt x="3332" y="4673"/>
                </a:lnTo>
                <a:lnTo>
                  <a:pt x="3300" y="4664"/>
                </a:lnTo>
                <a:lnTo>
                  <a:pt x="3269" y="4648"/>
                </a:lnTo>
                <a:lnTo>
                  <a:pt x="2513" y="4132"/>
                </a:lnTo>
                <a:lnTo>
                  <a:pt x="1745" y="4641"/>
                </a:lnTo>
                <a:lnTo>
                  <a:pt x="1717" y="4654"/>
                </a:lnTo>
                <a:lnTo>
                  <a:pt x="1690" y="4656"/>
                </a:lnTo>
                <a:lnTo>
                  <a:pt x="1664" y="4650"/>
                </a:lnTo>
                <a:lnTo>
                  <a:pt x="1639" y="4639"/>
                </a:lnTo>
                <a:lnTo>
                  <a:pt x="1621" y="4618"/>
                </a:lnTo>
                <a:lnTo>
                  <a:pt x="1609" y="4595"/>
                </a:lnTo>
                <a:lnTo>
                  <a:pt x="1603" y="4565"/>
                </a:lnTo>
                <a:lnTo>
                  <a:pt x="1603" y="3511"/>
                </a:lnTo>
                <a:lnTo>
                  <a:pt x="5090" y="905"/>
                </a:lnTo>
                <a:lnTo>
                  <a:pt x="972" y="3077"/>
                </a:lnTo>
                <a:lnTo>
                  <a:pt x="64" y="2459"/>
                </a:lnTo>
                <a:lnTo>
                  <a:pt x="36" y="2434"/>
                </a:lnTo>
                <a:lnTo>
                  <a:pt x="15" y="2404"/>
                </a:lnTo>
                <a:lnTo>
                  <a:pt x="4" y="2370"/>
                </a:lnTo>
                <a:lnTo>
                  <a:pt x="0" y="2335"/>
                </a:lnTo>
                <a:lnTo>
                  <a:pt x="0" y="2335"/>
                </a:lnTo>
                <a:lnTo>
                  <a:pt x="4" y="2301"/>
                </a:lnTo>
                <a:lnTo>
                  <a:pt x="17" y="2269"/>
                </a:lnTo>
                <a:lnTo>
                  <a:pt x="36" y="2241"/>
                </a:lnTo>
                <a:lnTo>
                  <a:pt x="62" y="2216"/>
                </a:lnTo>
                <a:lnTo>
                  <a:pt x="96" y="2199"/>
                </a:lnTo>
                <a:lnTo>
                  <a:pt x="6168" y="4"/>
                </a:lnTo>
                <a:lnTo>
                  <a:pt x="618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en-US" sz="1800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1">
            <a:extLst>
              <a:ext uri="{FF2B5EF4-FFF2-40B4-BE49-F238E27FC236}">
                <a16:creationId xmlns:a16="http://schemas.microsoft.com/office/drawing/2014/main" id="{B074B3AF-D3B8-479A-AB7A-4C0308CC3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6515" y="1970703"/>
            <a:ext cx="15112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000" b="1" dirty="0">
                <a:solidFill>
                  <a:srgbClr val="404040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1998</a:t>
            </a:r>
            <a:r>
              <a:rPr lang="zh-CN" altLang="en-US" sz="2000" b="1" dirty="0">
                <a:solidFill>
                  <a:srgbClr val="404040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年</a:t>
            </a:r>
            <a:endParaRPr lang="en-US" altLang="zh-CN" sz="2000" b="1" dirty="0">
              <a:solidFill>
                <a:srgbClr val="404040"/>
              </a:solidFill>
              <a:latin typeface="+mn-ea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1">
            <a:extLst>
              <a:ext uri="{FF2B5EF4-FFF2-40B4-BE49-F238E27FC236}">
                <a16:creationId xmlns:a16="http://schemas.microsoft.com/office/drawing/2014/main" id="{1231F2D3-5675-4F9B-A74F-713788349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6515" y="2322956"/>
            <a:ext cx="3932663" cy="106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Ajax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出现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富交互动态的浏览器产品：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Gmail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（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2004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年）、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Google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地图（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2005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年）</a:t>
            </a:r>
          </a:p>
        </p:txBody>
      </p:sp>
      <p:sp>
        <p:nvSpPr>
          <p:cNvPr id="42" name="1">
            <a:extLst>
              <a:ext uri="{FF2B5EF4-FFF2-40B4-BE49-F238E27FC236}">
                <a16:creationId xmlns:a16="http://schemas.microsoft.com/office/drawing/2014/main" id="{3D041541-2487-475C-A2FD-EDE0A30EA5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129" y="4966844"/>
            <a:ext cx="149352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000" b="1" dirty="0">
                <a:solidFill>
                  <a:srgbClr val="404040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2006</a:t>
            </a:r>
            <a:r>
              <a:rPr lang="zh-CN" altLang="en-US" sz="2000" b="1" dirty="0">
                <a:solidFill>
                  <a:srgbClr val="404040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年</a:t>
            </a:r>
            <a:endParaRPr lang="en-US" altLang="zh-CN" sz="2000" b="1" dirty="0">
              <a:solidFill>
                <a:srgbClr val="404040"/>
              </a:solidFill>
              <a:latin typeface="+mn-ea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1">
            <a:extLst>
              <a:ext uri="{FF2B5EF4-FFF2-40B4-BE49-F238E27FC236}">
                <a16:creationId xmlns:a16="http://schemas.microsoft.com/office/drawing/2014/main" id="{495896CA-2EAB-41B9-BB18-39D33DCB1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3798" y="5261913"/>
            <a:ext cx="3677856" cy="106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jQuery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出现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跨浏览器的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JS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库，主要用于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DOM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操作、数据交互等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B29056-5019-4E02-B2D6-F08D80A34990}"/>
              </a:ext>
            </a:extLst>
          </p:cNvPr>
          <p:cNvSpPr/>
          <p:nvPr/>
        </p:nvSpPr>
        <p:spPr>
          <a:xfrm>
            <a:off x="6671537" y="1842291"/>
            <a:ext cx="33806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WEB2.0</a:t>
            </a:r>
            <a:r>
              <a:rPr lang="zh-CN" altLang="en-US" sz="4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时代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8B098264-13B8-470A-835E-9120569B4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前端发展历程</a:t>
            </a:r>
          </a:p>
        </p:txBody>
      </p:sp>
    </p:spTree>
    <p:extLst>
      <p:ext uri="{BB962C8B-B14F-4D97-AF65-F5344CB8AC3E}">
        <p14:creationId xmlns:p14="http://schemas.microsoft.com/office/powerpoint/2010/main" val="96760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8" grpId="0" bldLvl="0" animBg="1"/>
      <p:bldP spid="31" grpId="0" bldLvl="0" animBg="1"/>
      <p:bldP spid="37" grpId="0" bldLvl="0" animBg="1"/>
      <p:bldP spid="39" grpId="0" bldLvl="0" animBg="1"/>
      <p:bldP spid="40" grpId="0"/>
      <p:bldP spid="41" grpId="0"/>
      <p:bldP spid="42" grpId="0"/>
      <p:bldP spid="4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6786245"/>
            <a:ext cx="12209145" cy="107950"/>
            <a:chOff x="0" y="10687"/>
            <a:chExt cx="19227" cy="170"/>
          </a:xfrm>
        </p:grpSpPr>
        <p:grpSp>
          <p:nvGrpSpPr>
            <p:cNvPr id="24" name="组合 23"/>
            <p:cNvGrpSpPr/>
            <p:nvPr/>
          </p:nvGrpSpPr>
          <p:grpSpPr>
            <a:xfrm>
              <a:off x="0" y="10687"/>
              <a:ext cx="17400" cy="170"/>
              <a:chOff x="0" y="8769"/>
              <a:chExt cx="17400" cy="17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0" y="8769"/>
                <a:ext cx="6803" cy="170"/>
              </a:xfrm>
              <a:prstGeom prst="rect">
                <a:avLst/>
              </a:prstGeom>
              <a:solidFill>
                <a:srgbClr val="F586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163" y="8769"/>
                <a:ext cx="5835" cy="170"/>
              </a:xfrm>
              <a:prstGeom prst="rect">
                <a:avLst/>
              </a:prstGeom>
              <a:solidFill>
                <a:srgbClr val="21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9520" y="8769"/>
                <a:ext cx="7880" cy="170"/>
              </a:xfrm>
              <a:prstGeom prst="rect">
                <a:avLst/>
              </a:prstGeom>
              <a:solidFill>
                <a:srgbClr val="9A34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14181" y="10687"/>
              <a:ext cx="5046" cy="170"/>
            </a:xfrm>
            <a:prstGeom prst="rect">
              <a:avLst/>
            </a:prstGeom>
            <a:solidFill>
              <a:srgbClr val="F7B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7E01C38-5FED-4044-B7C4-7F01127C7E54}"/>
              </a:ext>
            </a:extLst>
          </p:cNvPr>
          <p:cNvSpPr txBox="1"/>
          <p:nvPr/>
        </p:nvSpPr>
        <p:spPr>
          <a:xfrm>
            <a:off x="1288642" y="1216862"/>
            <a:ext cx="4756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6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AJAX</a:t>
            </a:r>
            <a:endParaRPr lang="zh-CN" altLang="en-US" sz="2400" b="1" spc="600" dirty="0">
              <a:solidFill>
                <a:srgbClr val="FF0000"/>
              </a:solidFill>
              <a:ea typeface="字魂35号-经典雅黑" panose="020000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AED4261-6664-4718-91DE-AEE3D189A7CA}"/>
              </a:ext>
            </a:extLst>
          </p:cNvPr>
          <p:cNvSpPr txBox="1"/>
          <p:nvPr/>
        </p:nvSpPr>
        <p:spPr>
          <a:xfrm>
            <a:off x="1288642" y="1796933"/>
            <a:ext cx="7342914" cy="2345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spc="600" dirty="0">
                <a:ea typeface="字魂35号-经典雅黑" panose="02000000000000000000" pitchFamily="2" charset="-122"/>
              </a:rPr>
              <a:t>    Ajax</a:t>
            </a:r>
            <a:r>
              <a:rPr lang="zh-CN" altLang="en-US" sz="2000" spc="600" dirty="0">
                <a:ea typeface="字魂35号-经典雅黑" panose="02000000000000000000" pitchFamily="2" charset="-122"/>
              </a:rPr>
              <a:t>是一种异步处理方式，在不需要页面刷新的情况下就可以更新页面内容，它的出现提升了页面用户体验。</a:t>
            </a:r>
            <a:endParaRPr lang="en-US" altLang="zh-CN" sz="2000" spc="600" dirty="0">
              <a:ea typeface="字魂35号-经典雅黑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spc="600" dirty="0">
                <a:ea typeface="字魂35号-经典雅黑" panose="02000000000000000000" pitchFamily="2" charset="-122"/>
              </a:rPr>
              <a:t>    这时候，前端不再是后端的模板，前端也可以独立得到各种数据。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C8B90B7-A591-4B6F-B4C2-4D7F0C82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前端发展历程</a:t>
            </a:r>
          </a:p>
        </p:txBody>
      </p:sp>
      <p:pic>
        <p:nvPicPr>
          <p:cNvPr id="1026" name="Picture 2" descr="https://img2.baidu.com/it/u=3817546182,1612002640&amp;fm=253&amp;fmt=auto&amp;app=138&amp;f=JPEG?w=794&amp;h=491">
            <a:extLst>
              <a:ext uri="{FF2B5EF4-FFF2-40B4-BE49-F238E27FC236}">
                <a16:creationId xmlns:a16="http://schemas.microsoft.com/office/drawing/2014/main" id="{1D37DEE7-4ED1-4BD4-BB3C-32CF5125D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399" y="4127952"/>
            <a:ext cx="4298746" cy="265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6786245"/>
            <a:ext cx="12209145" cy="107950"/>
            <a:chOff x="0" y="10687"/>
            <a:chExt cx="19227" cy="170"/>
          </a:xfrm>
        </p:grpSpPr>
        <p:grpSp>
          <p:nvGrpSpPr>
            <p:cNvPr id="24" name="组合 23"/>
            <p:cNvGrpSpPr/>
            <p:nvPr/>
          </p:nvGrpSpPr>
          <p:grpSpPr>
            <a:xfrm>
              <a:off x="0" y="10687"/>
              <a:ext cx="17400" cy="170"/>
              <a:chOff x="0" y="8769"/>
              <a:chExt cx="17400" cy="17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0" y="8769"/>
                <a:ext cx="6803" cy="170"/>
              </a:xfrm>
              <a:prstGeom prst="rect">
                <a:avLst/>
              </a:prstGeom>
              <a:solidFill>
                <a:srgbClr val="F586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163" y="8769"/>
                <a:ext cx="5835" cy="170"/>
              </a:xfrm>
              <a:prstGeom prst="rect">
                <a:avLst/>
              </a:prstGeom>
              <a:solidFill>
                <a:srgbClr val="21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9520" y="8769"/>
                <a:ext cx="7880" cy="170"/>
              </a:xfrm>
              <a:prstGeom prst="rect">
                <a:avLst/>
              </a:prstGeom>
              <a:solidFill>
                <a:srgbClr val="9A34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14181" y="10687"/>
              <a:ext cx="5046" cy="170"/>
            </a:xfrm>
            <a:prstGeom prst="rect">
              <a:avLst/>
            </a:prstGeom>
            <a:solidFill>
              <a:srgbClr val="F7B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7E01C38-5FED-4044-B7C4-7F01127C7E54}"/>
              </a:ext>
            </a:extLst>
          </p:cNvPr>
          <p:cNvSpPr txBox="1"/>
          <p:nvPr/>
        </p:nvSpPr>
        <p:spPr>
          <a:xfrm>
            <a:off x="1288642" y="1216862"/>
            <a:ext cx="4756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6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jQuery</a:t>
            </a:r>
            <a:endParaRPr lang="zh-CN" altLang="en-US" sz="2400" b="1" spc="600" dirty="0">
              <a:solidFill>
                <a:srgbClr val="FF0000"/>
              </a:solidFill>
              <a:ea typeface="字魂35号-经典雅黑" panose="020000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AED4261-6664-4718-91DE-AEE3D189A7CA}"/>
              </a:ext>
            </a:extLst>
          </p:cNvPr>
          <p:cNvSpPr txBox="1"/>
          <p:nvPr/>
        </p:nvSpPr>
        <p:spPr>
          <a:xfrm>
            <a:off x="1226544" y="2474365"/>
            <a:ext cx="7342914" cy="1422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spc="600" dirty="0">
                <a:ea typeface="字魂35号-经典雅黑" panose="02000000000000000000" pitchFamily="2" charset="-122"/>
              </a:rPr>
              <a:t>在这一时期，前端面对的主要是浏览器的兼容性问题，而</a:t>
            </a:r>
            <a:r>
              <a:rPr lang="en-US" altLang="zh-CN" sz="2000" spc="600" dirty="0">
                <a:ea typeface="字魂35号-经典雅黑" panose="02000000000000000000" pitchFamily="2" charset="-122"/>
              </a:rPr>
              <a:t>jQuery</a:t>
            </a:r>
            <a:r>
              <a:rPr lang="zh-CN" altLang="en-US" sz="2000" spc="600" dirty="0">
                <a:ea typeface="字魂35号-经典雅黑" panose="02000000000000000000" pitchFamily="2" charset="-122"/>
              </a:rPr>
              <a:t>在处理</a:t>
            </a:r>
            <a:r>
              <a:rPr lang="en-US" altLang="zh-CN" sz="2000" spc="600" dirty="0">
                <a:ea typeface="字魂35号-经典雅黑" panose="02000000000000000000" pitchFamily="2" charset="-122"/>
              </a:rPr>
              <a:t>DOM</a:t>
            </a:r>
            <a:r>
              <a:rPr lang="zh-CN" altLang="en-US" sz="2000" spc="600" dirty="0">
                <a:ea typeface="字魂35号-经典雅黑" panose="02000000000000000000" pitchFamily="2" charset="-122"/>
              </a:rPr>
              <a:t>兼容性问题上有着大量的解决方案，因此快速风靡全球。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C8B90B7-A591-4B6F-B4C2-4D7F0C82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前端发展历程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352AD47-A4C2-4176-883D-60251BAD9423}"/>
              </a:ext>
            </a:extLst>
          </p:cNvPr>
          <p:cNvSpPr txBox="1"/>
          <p:nvPr/>
        </p:nvSpPr>
        <p:spPr>
          <a:xfrm>
            <a:off x="1226544" y="1876391"/>
            <a:ext cx="4756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600" dirty="0">
                <a:solidFill>
                  <a:schemeClr val="tx1">
                    <a:lumMod val="65000"/>
                    <a:lumOff val="35000"/>
                  </a:schemeClr>
                </a:solidFill>
                <a:ea typeface="字魂35号-经典雅黑" panose="02000000000000000000" pitchFamily="2" charset="-122"/>
              </a:rPr>
              <a:t>为什么会出现？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08A76B-B3C4-40E5-A3EF-494426A30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81" y="5116178"/>
            <a:ext cx="4772019" cy="165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8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6786245"/>
            <a:ext cx="12209145" cy="107950"/>
            <a:chOff x="0" y="10687"/>
            <a:chExt cx="19227" cy="170"/>
          </a:xfrm>
        </p:grpSpPr>
        <p:grpSp>
          <p:nvGrpSpPr>
            <p:cNvPr id="24" name="组合 23"/>
            <p:cNvGrpSpPr/>
            <p:nvPr/>
          </p:nvGrpSpPr>
          <p:grpSpPr>
            <a:xfrm>
              <a:off x="0" y="10687"/>
              <a:ext cx="17400" cy="170"/>
              <a:chOff x="0" y="8769"/>
              <a:chExt cx="17400" cy="17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0" y="8769"/>
                <a:ext cx="6803" cy="170"/>
              </a:xfrm>
              <a:prstGeom prst="rect">
                <a:avLst/>
              </a:prstGeom>
              <a:solidFill>
                <a:srgbClr val="F586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163" y="8769"/>
                <a:ext cx="5835" cy="170"/>
              </a:xfrm>
              <a:prstGeom prst="rect">
                <a:avLst/>
              </a:prstGeom>
              <a:solidFill>
                <a:srgbClr val="21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9520" y="8769"/>
                <a:ext cx="7880" cy="170"/>
              </a:xfrm>
              <a:prstGeom prst="rect">
                <a:avLst/>
              </a:prstGeom>
              <a:solidFill>
                <a:srgbClr val="9A34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14181" y="10687"/>
              <a:ext cx="5046" cy="170"/>
            </a:xfrm>
            <a:prstGeom prst="rect">
              <a:avLst/>
            </a:prstGeom>
            <a:solidFill>
              <a:srgbClr val="F7B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DAED4261-6664-4718-91DE-AEE3D189A7CA}"/>
              </a:ext>
            </a:extLst>
          </p:cNvPr>
          <p:cNvSpPr txBox="1"/>
          <p:nvPr/>
        </p:nvSpPr>
        <p:spPr>
          <a:xfrm>
            <a:off x="1222229" y="1472488"/>
            <a:ext cx="982677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spc="600" dirty="0">
                <a:ea typeface="字魂35号-经典雅黑" panose="02000000000000000000" pitchFamily="2" charset="-122"/>
              </a:rPr>
              <a:t>jQuery</a:t>
            </a:r>
            <a:r>
              <a:rPr lang="zh-CN" altLang="en-US" sz="2000" spc="600" dirty="0">
                <a:ea typeface="字魂35号-经典雅黑" panose="02000000000000000000" pitchFamily="2" charset="-122"/>
              </a:rPr>
              <a:t>的流行间接带来以下的发展：</a:t>
            </a:r>
            <a:endParaRPr lang="en-US" altLang="zh-CN" sz="2000" spc="600" dirty="0">
              <a:ea typeface="字魂35号-经典雅黑" panose="02000000000000000000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pc="200" dirty="0">
                <a:ea typeface="字魂35号-经典雅黑" panose="02000000000000000000" pitchFamily="2" charset="-122"/>
              </a:rPr>
              <a:t>促使人们对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CSS1~CSS3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选择器的学习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pc="200" dirty="0">
                <a:ea typeface="字魂35号-经典雅黑" panose="02000000000000000000" pitchFamily="2" charset="-122"/>
              </a:rPr>
              <a:t>促进了浏览器原生选择器引擎</a:t>
            </a:r>
            <a:r>
              <a:rPr lang="en-US" altLang="zh-CN" sz="2000" spc="200" dirty="0" err="1">
                <a:ea typeface="字魂35号-经典雅黑" panose="02000000000000000000" pitchFamily="2" charset="-122"/>
              </a:rPr>
              <a:t>document.querySelectorAll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、</a:t>
            </a:r>
            <a:r>
              <a:rPr lang="en-US" altLang="zh-CN" sz="2000" spc="200" dirty="0" err="1">
                <a:ea typeface="字魂35号-经典雅黑" panose="02000000000000000000" pitchFamily="2" charset="-122"/>
              </a:rPr>
              <a:t>Element.matches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的诞生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pc="200" dirty="0">
                <a:ea typeface="字魂35号-经典雅黑" panose="02000000000000000000" pitchFamily="2" charset="-122"/>
              </a:rPr>
              <a:t>提高人们对</a:t>
            </a:r>
            <a:r>
              <a:rPr lang="en-US" altLang="zh-CN" sz="2000" spc="200" dirty="0" err="1">
                <a:ea typeface="字魂35号-经典雅黑" panose="02000000000000000000" pitchFamily="2" charset="-122"/>
              </a:rPr>
              <a:t>domReady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的认识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pc="200" dirty="0">
                <a:ea typeface="字魂35号-经典雅黑" panose="02000000000000000000" pitchFamily="2" charset="-122"/>
              </a:rPr>
              <a:t>促进了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Promise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与</a:t>
            </a:r>
            <a:r>
              <a:rPr lang="en-US" altLang="zh-CN" sz="2000" spc="200" dirty="0" err="1">
                <a:ea typeface="字魂35号-经典雅黑" panose="02000000000000000000" pitchFamily="2" charset="-122"/>
              </a:rPr>
              <a:t>requestAnimateFrame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 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的诞生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pc="200" dirty="0">
                <a:ea typeface="字魂35号-经典雅黑" panose="02000000000000000000" pitchFamily="2" charset="-122"/>
              </a:rPr>
              <a:t>降低前端门槛，前端工程师的队伍越来越壮大</a:t>
            </a:r>
          </a:p>
          <a:p>
            <a:pPr algn="just"/>
            <a:endParaRPr lang="zh-CN" altLang="en-US" sz="2000" spc="600" dirty="0">
              <a:ea typeface="字魂35号-经典雅黑" panose="02000000000000000000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C8B90B7-A591-4B6F-B4C2-4D7F0C82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前端发展历程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08A76B-B3C4-40E5-A3EF-494426A30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81" y="5116178"/>
            <a:ext cx="4772019" cy="165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7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775FE21-AB5B-42A8-913D-F6788EA7C97C}"/>
              </a:ext>
            </a:extLst>
          </p:cNvPr>
          <p:cNvGrpSpPr/>
          <p:nvPr/>
        </p:nvGrpSpPr>
        <p:grpSpPr>
          <a:xfrm>
            <a:off x="1131826" y="1064795"/>
            <a:ext cx="3188079" cy="629277"/>
            <a:chOff x="1657956" y="1786583"/>
            <a:chExt cx="3279515" cy="462161"/>
          </a:xfrm>
        </p:grpSpPr>
        <p:sp>
          <p:nvSpPr>
            <p:cNvPr id="6" name="原创设计师QQ598969553          _6"/>
            <p:cNvSpPr/>
            <p:nvPr/>
          </p:nvSpPr>
          <p:spPr>
            <a:xfrm>
              <a:off x="1657956" y="1786583"/>
              <a:ext cx="3279515" cy="462161"/>
            </a:xfrm>
            <a:prstGeom prst="roundRect">
              <a:avLst/>
            </a:prstGeom>
            <a:solidFill>
              <a:srgbClr val="9A340F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pPr algn="ctr" defTabSz="1450975">
                <a:lnSpc>
                  <a:spcPct val="200000"/>
                </a:lnSpc>
              </a:pPr>
              <a:endParaRPr lang="zh-CN" altLang="en-US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原创设计师QQ598969553          _7"/>
            <p:cNvSpPr txBox="1"/>
            <p:nvPr/>
          </p:nvSpPr>
          <p:spPr>
            <a:xfrm>
              <a:off x="1889202" y="1836381"/>
              <a:ext cx="2797972" cy="33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660">
                <a:spcBef>
                  <a:spcPct val="20000"/>
                </a:spcBef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工业时代</a:t>
              </a:r>
              <a:endParaRPr lang="en-US" altLang="zh-CN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0" y="6786245"/>
            <a:ext cx="12209145" cy="107950"/>
            <a:chOff x="0" y="10687"/>
            <a:chExt cx="19227" cy="170"/>
          </a:xfrm>
        </p:grpSpPr>
        <p:grpSp>
          <p:nvGrpSpPr>
            <p:cNvPr id="24" name="组合 23"/>
            <p:cNvGrpSpPr/>
            <p:nvPr/>
          </p:nvGrpSpPr>
          <p:grpSpPr>
            <a:xfrm>
              <a:off x="0" y="10687"/>
              <a:ext cx="17400" cy="170"/>
              <a:chOff x="0" y="8769"/>
              <a:chExt cx="17400" cy="17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0" y="8769"/>
                <a:ext cx="6803" cy="170"/>
              </a:xfrm>
              <a:prstGeom prst="rect">
                <a:avLst/>
              </a:prstGeom>
              <a:solidFill>
                <a:srgbClr val="F586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163" y="8769"/>
                <a:ext cx="5835" cy="170"/>
              </a:xfrm>
              <a:prstGeom prst="rect">
                <a:avLst/>
              </a:prstGeom>
              <a:solidFill>
                <a:srgbClr val="21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9520" y="8769"/>
                <a:ext cx="7880" cy="170"/>
              </a:xfrm>
              <a:prstGeom prst="rect">
                <a:avLst/>
              </a:prstGeom>
              <a:solidFill>
                <a:srgbClr val="9A34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14181" y="10687"/>
              <a:ext cx="5046" cy="170"/>
            </a:xfrm>
            <a:prstGeom prst="rect">
              <a:avLst/>
            </a:prstGeom>
            <a:solidFill>
              <a:srgbClr val="F7B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标题 7">
            <a:extLst>
              <a:ext uri="{FF2B5EF4-FFF2-40B4-BE49-F238E27FC236}">
                <a16:creationId xmlns:a16="http://schemas.microsoft.com/office/drawing/2014/main" id="{8B098264-13B8-470A-835E-9120569B4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前端发展历程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710116B-6B4A-4023-8F83-DF9E55328DDE}"/>
              </a:ext>
            </a:extLst>
          </p:cNvPr>
          <p:cNvSpPr txBox="1"/>
          <p:nvPr/>
        </p:nvSpPr>
        <p:spPr>
          <a:xfrm>
            <a:off x="1131826" y="2407075"/>
            <a:ext cx="7726948" cy="960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spc="600" dirty="0">
                <a:ea typeface="字魂35号-经典雅黑" panose="02000000000000000000" pitchFamily="2" charset="-122"/>
              </a:rPr>
              <a:t>在信息时代、大数据时代，</a:t>
            </a:r>
            <a:r>
              <a:rPr lang="en-US" altLang="zh-CN" sz="2000" b="1" spc="600" dirty="0">
                <a:solidFill>
                  <a:schemeClr val="tx1">
                    <a:lumMod val="65000"/>
                    <a:lumOff val="35000"/>
                  </a:schemeClr>
                </a:solidFill>
                <a:ea typeface="字魂35号-经典雅黑" panose="02000000000000000000" pitchFamily="2" charset="-122"/>
              </a:rPr>
              <a:t> jQuery</a:t>
            </a:r>
            <a:r>
              <a:rPr lang="zh-CN" altLang="en-US" sz="2000" spc="600" dirty="0">
                <a:ea typeface="字魂35号-经典雅黑" panose="02000000000000000000" pitchFamily="2" charset="-122"/>
              </a:rPr>
              <a:t>在对</a:t>
            </a:r>
            <a:r>
              <a:rPr lang="en-US" altLang="zh-CN" sz="2000" spc="600" dirty="0">
                <a:ea typeface="字魂35号-经典雅黑" panose="02000000000000000000" pitchFamily="2" charset="-122"/>
              </a:rPr>
              <a:t>DOM</a:t>
            </a:r>
            <a:r>
              <a:rPr lang="zh-CN" altLang="en-US" sz="2000" spc="600" dirty="0">
                <a:ea typeface="字魂35号-经典雅黑" panose="02000000000000000000" pitchFamily="2" charset="-122"/>
              </a:rPr>
              <a:t>进行大量的操作时，会出现页面加载缓慢等问题。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DF3016A-E215-4FC7-825E-AFE671920A80}"/>
              </a:ext>
            </a:extLst>
          </p:cNvPr>
          <p:cNvSpPr txBox="1"/>
          <p:nvPr/>
        </p:nvSpPr>
        <p:spPr>
          <a:xfrm>
            <a:off x="1172706" y="1970702"/>
            <a:ext cx="4756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600" dirty="0">
                <a:solidFill>
                  <a:schemeClr val="tx1">
                    <a:lumMod val="65000"/>
                    <a:lumOff val="35000"/>
                  </a:schemeClr>
                </a:solidFill>
                <a:ea typeface="字魂35号-经典雅黑" panose="02000000000000000000" pitchFamily="2" charset="-122"/>
              </a:rPr>
              <a:t>jQuery</a:t>
            </a:r>
            <a:r>
              <a:rPr lang="zh-CN" altLang="en-US" sz="2000" b="1" spc="600" dirty="0">
                <a:solidFill>
                  <a:schemeClr val="tx1">
                    <a:lumMod val="65000"/>
                    <a:lumOff val="35000"/>
                  </a:schemeClr>
                </a:solidFill>
                <a:ea typeface="字魂35号-经典雅黑" panose="02000000000000000000" pitchFamily="2" charset="-122"/>
              </a:rPr>
              <a:t>弊端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0EAFC43-DE3F-4CB1-B2E1-996CA64F4F4B}"/>
              </a:ext>
            </a:extLst>
          </p:cNvPr>
          <p:cNvSpPr/>
          <p:nvPr/>
        </p:nvSpPr>
        <p:spPr>
          <a:xfrm rot="20684378">
            <a:off x="1756277" y="3136205"/>
            <a:ext cx="4288353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如何更好地模块化</a:t>
            </a:r>
            <a:endParaRPr lang="zh-CN" altLang="en-US" sz="4000" b="1" cap="none" spc="0" dirty="0">
              <a:ln w="22225">
                <a:solidFill>
                  <a:srgbClr val="FF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566548C-781D-4F10-9E16-453033114993}"/>
              </a:ext>
            </a:extLst>
          </p:cNvPr>
          <p:cNvSpPr/>
          <p:nvPr/>
        </p:nvSpPr>
        <p:spPr>
          <a:xfrm rot="1760902">
            <a:off x="7645307" y="2710958"/>
            <a:ext cx="4346118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业务数据如何组织</a:t>
            </a:r>
            <a:endParaRPr lang="zh-CN" altLang="en-US" sz="4000" b="1" cap="none" spc="0" dirty="0">
              <a:ln w="22225">
                <a:solidFill>
                  <a:srgbClr val="FF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2C2598F-55EB-49F3-9B4E-DB331DF9429A}"/>
              </a:ext>
            </a:extLst>
          </p:cNvPr>
          <p:cNvSpPr/>
          <p:nvPr/>
        </p:nvSpPr>
        <p:spPr>
          <a:xfrm>
            <a:off x="4615130" y="4132433"/>
            <a:ext cx="3387967" cy="13234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界面与业务数据间如何交互</a:t>
            </a:r>
            <a:endParaRPr lang="zh-CN" altLang="en-US" sz="4000" b="1" cap="none" spc="0" dirty="0">
              <a:ln w="22225">
                <a:solidFill>
                  <a:srgbClr val="FF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405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8" grpId="0" animBg="1"/>
      <p:bldP spid="4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6786245"/>
            <a:ext cx="12209145" cy="107950"/>
            <a:chOff x="0" y="10687"/>
            <a:chExt cx="19227" cy="170"/>
          </a:xfrm>
        </p:grpSpPr>
        <p:grpSp>
          <p:nvGrpSpPr>
            <p:cNvPr id="24" name="组合 23"/>
            <p:cNvGrpSpPr/>
            <p:nvPr/>
          </p:nvGrpSpPr>
          <p:grpSpPr>
            <a:xfrm>
              <a:off x="0" y="10687"/>
              <a:ext cx="17400" cy="170"/>
              <a:chOff x="0" y="8769"/>
              <a:chExt cx="17400" cy="17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0" y="8769"/>
                <a:ext cx="6803" cy="170"/>
              </a:xfrm>
              <a:prstGeom prst="rect">
                <a:avLst/>
              </a:prstGeom>
              <a:solidFill>
                <a:srgbClr val="F586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163" y="8769"/>
                <a:ext cx="5835" cy="170"/>
              </a:xfrm>
              <a:prstGeom prst="rect">
                <a:avLst/>
              </a:prstGeom>
              <a:solidFill>
                <a:srgbClr val="21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9520" y="8769"/>
                <a:ext cx="7880" cy="170"/>
              </a:xfrm>
              <a:prstGeom prst="rect">
                <a:avLst/>
              </a:prstGeom>
              <a:solidFill>
                <a:srgbClr val="9A34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14181" y="10687"/>
              <a:ext cx="5046" cy="170"/>
            </a:xfrm>
            <a:prstGeom prst="rect">
              <a:avLst/>
            </a:prstGeom>
            <a:solidFill>
              <a:srgbClr val="F7B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BC8B90B7-A591-4B6F-B4C2-4D7F0C82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前端发展历程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352AD47-A4C2-4176-883D-60251BAD9423}"/>
              </a:ext>
            </a:extLst>
          </p:cNvPr>
          <p:cNvSpPr txBox="1"/>
          <p:nvPr/>
        </p:nvSpPr>
        <p:spPr>
          <a:xfrm>
            <a:off x="1226544" y="1431210"/>
            <a:ext cx="4756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600" dirty="0">
                <a:solidFill>
                  <a:schemeClr val="tx1">
                    <a:lumMod val="65000"/>
                    <a:lumOff val="35000"/>
                  </a:schemeClr>
                </a:solidFill>
                <a:ea typeface="字魂35号-经典雅黑" panose="02000000000000000000" pitchFamily="2" charset="-122"/>
              </a:rPr>
              <a:t>解决方案：</a:t>
            </a:r>
            <a:r>
              <a:rPr lang="zh-CN" altLang="zh-CN" dirty="0"/>
              <a:t>前端自动化和各种</a:t>
            </a:r>
            <a:r>
              <a:rPr lang="en-US" altLang="zh-CN" dirty="0"/>
              <a:t>MV*</a:t>
            </a:r>
            <a:r>
              <a:rPr lang="zh-CN" altLang="zh-CN" dirty="0"/>
              <a:t>框架</a:t>
            </a:r>
            <a:endParaRPr lang="zh-CN" altLang="en-US" sz="2000" b="1" spc="600" dirty="0">
              <a:solidFill>
                <a:schemeClr val="tx1">
                  <a:lumMod val="65000"/>
                  <a:lumOff val="35000"/>
                </a:schemeClr>
              </a:solidFill>
              <a:ea typeface="字魂35号-经典雅黑" panose="02000000000000000000" pitchFamily="2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B386E46-95BD-432B-B2F5-B4042D91CFC8}"/>
              </a:ext>
            </a:extLst>
          </p:cNvPr>
          <p:cNvCxnSpPr/>
          <p:nvPr/>
        </p:nvCxnSpPr>
        <p:spPr>
          <a:xfrm>
            <a:off x="996649" y="1966092"/>
            <a:ext cx="0" cy="2589497"/>
          </a:xfrm>
          <a:prstGeom prst="line">
            <a:avLst/>
          </a:prstGeom>
          <a:solidFill>
            <a:srgbClr val="00A39E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A96BECA0-6813-4D09-9513-A46F2E99D750}"/>
              </a:ext>
            </a:extLst>
          </p:cNvPr>
          <p:cNvSpPr/>
          <p:nvPr/>
        </p:nvSpPr>
        <p:spPr>
          <a:xfrm>
            <a:off x="996649" y="1966092"/>
            <a:ext cx="39426" cy="1182779"/>
          </a:xfrm>
          <a:prstGeom prst="rect">
            <a:avLst/>
          </a:prstGeom>
          <a:solidFill>
            <a:srgbClr val="9A3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srgbClr val="080808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8" name="直接连接符 5">
            <a:extLst>
              <a:ext uri="{FF2B5EF4-FFF2-40B4-BE49-F238E27FC236}">
                <a16:creationId xmlns:a16="http://schemas.microsoft.com/office/drawing/2014/main" id="{99B2A180-BA21-4296-B6AB-EDE8230FC5F2}"/>
              </a:ext>
            </a:extLst>
          </p:cNvPr>
          <p:cNvCxnSpPr/>
          <p:nvPr/>
        </p:nvCxnSpPr>
        <p:spPr>
          <a:xfrm flipV="1">
            <a:off x="3636716" y="3451917"/>
            <a:ext cx="0" cy="2613558"/>
          </a:xfrm>
          <a:prstGeom prst="line">
            <a:avLst/>
          </a:prstGeom>
          <a:solidFill>
            <a:srgbClr val="82B73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7226F9F9-B4D5-4DF2-93AF-110F0C9B68BF}"/>
              </a:ext>
            </a:extLst>
          </p:cNvPr>
          <p:cNvSpPr/>
          <p:nvPr/>
        </p:nvSpPr>
        <p:spPr>
          <a:xfrm flipV="1">
            <a:off x="3636716" y="4886941"/>
            <a:ext cx="39426" cy="1182779"/>
          </a:xfrm>
          <a:prstGeom prst="rect">
            <a:avLst/>
          </a:prstGeom>
          <a:solidFill>
            <a:srgbClr val="F48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srgbClr val="080808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0" name="直接连接符 8">
            <a:extLst>
              <a:ext uri="{FF2B5EF4-FFF2-40B4-BE49-F238E27FC236}">
                <a16:creationId xmlns:a16="http://schemas.microsoft.com/office/drawing/2014/main" id="{7741C069-DA12-4047-BA3C-22B48E2CF651}"/>
              </a:ext>
            </a:extLst>
          </p:cNvPr>
          <p:cNvCxnSpPr/>
          <p:nvPr/>
        </p:nvCxnSpPr>
        <p:spPr>
          <a:xfrm>
            <a:off x="6276782" y="1966092"/>
            <a:ext cx="0" cy="2589497"/>
          </a:xfrm>
          <a:prstGeom prst="line">
            <a:avLst/>
          </a:prstGeom>
          <a:solidFill>
            <a:srgbClr val="F39C1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F87504D7-8283-4A5D-8FA8-00AE9C4AC536}"/>
              </a:ext>
            </a:extLst>
          </p:cNvPr>
          <p:cNvSpPr/>
          <p:nvPr/>
        </p:nvSpPr>
        <p:spPr>
          <a:xfrm>
            <a:off x="6276782" y="1966092"/>
            <a:ext cx="39426" cy="1182779"/>
          </a:xfrm>
          <a:prstGeom prst="rect">
            <a:avLst/>
          </a:prstGeom>
          <a:solidFill>
            <a:srgbClr val="215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srgbClr val="080808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6" name="直接连接符 11">
            <a:extLst>
              <a:ext uri="{FF2B5EF4-FFF2-40B4-BE49-F238E27FC236}">
                <a16:creationId xmlns:a16="http://schemas.microsoft.com/office/drawing/2014/main" id="{3EBDAC0B-08F6-45A9-BF2B-D22CBC5174EF}"/>
              </a:ext>
            </a:extLst>
          </p:cNvPr>
          <p:cNvCxnSpPr/>
          <p:nvPr/>
        </p:nvCxnSpPr>
        <p:spPr>
          <a:xfrm flipV="1">
            <a:off x="8916847" y="3451912"/>
            <a:ext cx="0" cy="2613559"/>
          </a:xfrm>
          <a:prstGeom prst="line">
            <a:avLst/>
          </a:prstGeom>
          <a:solidFill>
            <a:srgbClr val="E2376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F0C6D186-1DBE-4D51-9DFB-40A5BCDA6C0C}"/>
              </a:ext>
            </a:extLst>
          </p:cNvPr>
          <p:cNvSpPr/>
          <p:nvPr/>
        </p:nvSpPr>
        <p:spPr>
          <a:xfrm flipV="1">
            <a:off x="8916847" y="4886937"/>
            <a:ext cx="39426" cy="1182779"/>
          </a:xfrm>
          <a:prstGeom prst="rect">
            <a:avLst/>
          </a:prstGeom>
          <a:solidFill>
            <a:srgbClr val="F7B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srgbClr val="080808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4BCF51F-3C73-4495-8835-FC84331F323C}"/>
              </a:ext>
            </a:extLst>
          </p:cNvPr>
          <p:cNvSpPr/>
          <p:nvPr/>
        </p:nvSpPr>
        <p:spPr>
          <a:xfrm>
            <a:off x="6276783" y="3451912"/>
            <a:ext cx="2299761" cy="1114105"/>
          </a:xfrm>
          <a:prstGeom prst="rect">
            <a:avLst/>
          </a:prstGeom>
          <a:solidFill>
            <a:srgbClr val="215968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srgbClr val="FFFFFF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Freeform 1120">
            <a:extLst>
              <a:ext uri="{FF2B5EF4-FFF2-40B4-BE49-F238E27FC236}">
                <a16:creationId xmlns:a16="http://schemas.microsoft.com/office/drawing/2014/main" id="{B6E1FD46-2B1A-4330-9D40-F8173D672BC0}"/>
              </a:ext>
            </a:extLst>
          </p:cNvPr>
          <p:cNvSpPr>
            <a:spLocks noEditPoints="1"/>
          </p:cNvSpPr>
          <p:nvPr/>
        </p:nvSpPr>
        <p:spPr bwMode="auto">
          <a:xfrm>
            <a:off x="7105540" y="3760875"/>
            <a:ext cx="626806" cy="496179"/>
          </a:xfrm>
          <a:custGeom>
            <a:avLst/>
            <a:gdLst>
              <a:gd name="T0" fmla="*/ 2455 w 3573"/>
              <a:gd name="T1" fmla="*/ 579 h 2827"/>
              <a:gd name="T2" fmla="*/ 2600 w 3573"/>
              <a:gd name="T3" fmla="*/ 760 h 2827"/>
              <a:gd name="T4" fmla="*/ 2739 w 3573"/>
              <a:gd name="T5" fmla="*/ 1081 h 2827"/>
              <a:gd name="T6" fmla="*/ 2787 w 3573"/>
              <a:gd name="T7" fmla="*/ 1432 h 2827"/>
              <a:gd name="T8" fmla="*/ 2745 w 3573"/>
              <a:gd name="T9" fmla="*/ 1761 h 2827"/>
              <a:gd name="T10" fmla="*/ 2621 w 3573"/>
              <a:gd name="T11" fmla="*/ 2067 h 2827"/>
              <a:gd name="T12" fmla="*/ 2489 w 3573"/>
              <a:gd name="T13" fmla="*/ 2244 h 2827"/>
              <a:gd name="T14" fmla="*/ 2399 w 3573"/>
              <a:gd name="T15" fmla="*/ 2271 h 2827"/>
              <a:gd name="T16" fmla="*/ 2304 w 3573"/>
              <a:gd name="T17" fmla="*/ 2241 h 2827"/>
              <a:gd name="T18" fmla="*/ 2230 w 3573"/>
              <a:gd name="T19" fmla="*/ 2155 h 2827"/>
              <a:gd name="T20" fmla="*/ 2221 w 3573"/>
              <a:gd name="T21" fmla="*/ 2044 h 2827"/>
              <a:gd name="T22" fmla="*/ 2327 w 3573"/>
              <a:gd name="T23" fmla="*/ 1864 h 2827"/>
              <a:gd name="T24" fmla="*/ 2421 w 3573"/>
              <a:gd name="T25" fmla="*/ 1582 h 2827"/>
              <a:gd name="T26" fmla="*/ 2422 w 3573"/>
              <a:gd name="T27" fmla="*/ 1289 h 2827"/>
              <a:gd name="T28" fmla="*/ 2338 w 3573"/>
              <a:gd name="T29" fmla="*/ 1020 h 2827"/>
              <a:gd name="T30" fmla="*/ 2205 w 3573"/>
              <a:gd name="T31" fmla="*/ 815 h 2827"/>
              <a:gd name="T32" fmla="*/ 2191 w 3573"/>
              <a:gd name="T33" fmla="*/ 701 h 2827"/>
              <a:gd name="T34" fmla="*/ 2255 w 3573"/>
              <a:gd name="T35" fmla="*/ 602 h 2827"/>
              <a:gd name="T36" fmla="*/ 2350 w 3573"/>
              <a:gd name="T37" fmla="*/ 557 h 2827"/>
              <a:gd name="T38" fmla="*/ 1694 w 3573"/>
              <a:gd name="T39" fmla="*/ 195 h 2827"/>
              <a:gd name="T40" fmla="*/ 1776 w 3573"/>
              <a:gd name="T41" fmla="*/ 282 h 2827"/>
              <a:gd name="T42" fmla="*/ 1785 w 3573"/>
              <a:gd name="T43" fmla="*/ 2553 h 2827"/>
              <a:gd name="T44" fmla="*/ 1720 w 3573"/>
              <a:gd name="T45" fmla="*/ 2653 h 2827"/>
              <a:gd name="T46" fmla="*/ 1625 w 3573"/>
              <a:gd name="T47" fmla="*/ 2685 h 2827"/>
              <a:gd name="T48" fmla="*/ 1522 w 3573"/>
              <a:gd name="T49" fmla="*/ 2647 h 2827"/>
              <a:gd name="T50" fmla="*/ 99 w 3573"/>
              <a:gd name="T51" fmla="*/ 1903 h 2827"/>
              <a:gd name="T52" fmla="*/ 13 w 3573"/>
              <a:gd name="T53" fmla="*/ 1817 h 2827"/>
              <a:gd name="T54" fmla="*/ 3 w 3573"/>
              <a:gd name="T55" fmla="*/ 1078 h 2827"/>
              <a:gd name="T56" fmla="*/ 72 w 3573"/>
              <a:gd name="T57" fmla="*/ 976 h 2827"/>
              <a:gd name="T58" fmla="*/ 635 w 3573"/>
              <a:gd name="T59" fmla="*/ 949 h 2827"/>
              <a:gd name="T60" fmla="*/ 1605 w 3573"/>
              <a:gd name="T61" fmla="*/ 181 h 2827"/>
              <a:gd name="T62" fmla="*/ 2983 w 3573"/>
              <a:gd name="T63" fmla="*/ 11 h 2827"/>
              <a:gd name="T64" fmla="*/ 3118 w 3573"/>
              <a:gd name="T65" fmla="*/ 138 h 2827"/>
              <a:gd name="T66" fmla="*/ 3350 w 3573"/>
              <a:gd name="T67" fmla="*/ 499 h 2827"/>
              <a:gd name="T68" fmla="*/ 3503 w 3573"/>
              <a:gd name="T69" fmla="*/ 899 h 2827"/>
              <a:gd name="T70" fmla="*/ 3569 w 3573"/>
              <a:gd name="T71" fmla="*/ 1324 h 2827"/>
              <a:gd name="T72" fmla="*/ 3545 w 3573"/>
              <a:gd name="T73" fmla="*/ 1768 h 2827"/>
              <a:gd name="T74" fmla="*/ 3427 w 3573"/>
              <a:gd name="T75" fmla="*/ 2196 h 2827"/>
              <a:gd name="T76" fmla="*/ 3218 w 3573"/>
              <a:gd name="T77" fmla="*/ 2590 h 2827"/>
              <a:gd name="T78" fmla="*/ 3040 w 3573"/>
              <a:gd name="T79" fmla="*/ 2804 h 2827"/>
              <a:gd name="T80" fmla="*/ 2957 w 3573"/>
              <a:gd name="T81" fmla="*/ 2827 h 2827"/>
              <a:gd name="T82" fmla="*/ 2863 w 3573"/>
              <a:gd name="T83" fmla="*/ 2797 h 2827"/>
              <a:gd name="T84" fmla="*/ 2787 w 3573"/>
              <a:gd name="T85" fmla="*/ 2709 h 2827"/>
              <a:gd name="T86" fmla="*/ 2783 w 3573"/>
              <a:gd name="T87" fmla="*/ 2594 h 2827"/>
              <a:gd name="T88" fmla="*/ 2933 w 3573"/>
              <a:gd name="T89" fmla="*/ 2378 h 2827"/>
              <a:gd name="T90" fmla="*/ 3113 w 3573"/>
              <a:gd name="T91" fmla="*/ 2022 h 2827"/>
              <a:gd name="T92" fmla="*/ 3206 w 3573"/>
              <a:gd name="T93" fmla="*/ 1633 h 2827"/>
              <a:gd name="T94" fmla="*/ 3207 w 3573"/>
              <a:gd name="T95" fmla="*/ 1239 h 2827"/>
              <a:gd name="T96" fmla="*/ 3122 w 3573"/>
              <a:gd name="T97" fmla="*/ 866 h 2827"/>
              <a:gd name="T98" fmla="*/ 2957 w 3573"/>
              <a:gd name="T99" fmla="*/ 522 h 2827"/>
              <a:gd name="T100" fmla="*/ 2767 w 3573"/>
              <a:gd name="T101" fmla="*/ 269 h 2827"/>
              <a:gd name="T102" fmla="*/ 2744 w 3573"/>
              <a:gd name="T103" fmla="*/ 165 h 2827"/>
              <a:gd name="T104" fmla="*/ 2791 w 3573"/>
              <a:gd name="T105" fmla="*/ 70 h 2827"/>
              <a:gd name="T106" fmla="*/ 2878 w 3573"/>
              <a:gd name="T107" fmla="*/ 8 h 2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573" h="2827">
                <a:moveTo>
                  <a:pt x="2378" y="555"/>
                </a:moveTo>
                <a:lnTo>
                  <a:pt x="2404" y="559"/>
                </a:lnTo>
                <a:lnTo>
                  <a:pt x="2431" y="567"/>
                </a:lnTo>
                <a:lnTo>
                  <a:pt x="2455" y="579"/>
                </a:lnTo>
                <a:lnTo>
                  <a:pt x="2476" y="595"/>
                </a:lnTo>
                <a:lnTo>
                  <a:pt x="2495" y="614"/>
                </a:lnTo>
                <a:lnTo>
                  <a:pt x="2551" y="686"/>
                </a:lnTo>
                <a:lnTo>
                  <a:pt x="2600" y="760"/>
                </a:lnTo>
                <a:lnTo>
                  <a:pt x="2643" y="837"/>
                </a:lnTo>
                <a:lnTo>
                  <a:pt x="2680" y="916"/>
                </a:lnTo>
                <a:lnTo>
                  <a:pt x="2713" y="998"/>
                </a:lnTo>
                <a:lnTo>
                  <a:pt x="2739" y="1081"/>
                </a:lnTo>
                <a:lnTo>
                  <a:pt x="2761" y="1166"/>
                </a:lnTo>
                <a:lnTo>
                  <a:pt x="2775" y="1253"/>
                </a:lnTo>
                <a:lnTo>
                  <a:pt x="2784" y="1342"/>
                </a:lnTo>
                <a:lnTo>
                  <a:pt x="2787" y="1432"/>
                </a:lnTo>
                <a:lnTo>
                  <a:pt x="2785" y="1516"/>
                </a:lnTo>
                <a:lnTo>
                  <a:pt x="2776" y="1598"/>
                </a:lnTo>
                <a:lnTo>
                  <a:pt x="2763" y="1681"/>
                </a:lnTo>
                <a:lnTo>
                  <a:pt x="2745" y="1761"/>
                </a:lnTo>
                <a:lnTo>
                  <a:pt x="2722" y="1840"/>
                </a:lnTo>
                <a:lnTo>
                  <a:pt x="2693" y="1918"/>
                </a:lnTo>
                <a:lnTo>
                  <a:pt x="2660" y="1993"/>
                </a:lnTo>
                <a:lnTo>
                  <a:pt x="2621" y="2067"/>
                </a:lnTo>
                <a:lnTo>
                  <a:pt x="2578" y="2137"/>
                </a:lnTo>
                <a:lnTo>
                  <a:pt x="2529" y="2206"/>
                </a:lnTo>
                <a:lnTo>
                  <a:pt x="2510" y="2226"/>
                </a:lnTo>
                <a:lnTo>
                  <a:pt x="2489" y="2244"/>
                </a:lnTo>
                <a:lnTo>
                  <a:pt x="2464" y="2257"/>
                </a:lnTo>
                <a:lnTo>
                  <a:pt x="2438" y="2267"/>
                </a:lnTo>
                <a:lnTo>
                  <a:pt x="2411" y="2271"/>
                </a:lnTo>
                <a:lnTo>
                  <a:pt x="2399" y="2271"/>
                </a:lnTo>
                <a:lnTo>
                  <a:pt x="2374" y="2269"/>
                </a:lnTo>
                <a:lnTo>
                  <a:pt x="2349" y="2263"/>
                </a:lnTo>
                <a:lnTo>
                  <a:pt x="2326" y="2254"/>
                </a:lnTo>
                <a:lnTo>
                  <a:pt x="2304" y="2241"/>
                </a:lnTo>
                <a:lnTo>
                  <a:pt x="2284" y="2224"/>
                </a:lnTo>
                <a:lnTo>
                  <a:pt x="2263" y="2202"/>
                </a:lnTo>
                <a:lnTo>
                  <a:pt x="2244" y="2180"/>
                </a:lnTo>
                <a:lnTo>
                  <a:pt x="2230" y="2155"/>
                </a:lnTo>
                <a:lnTo>
                  <a:pt x="2220" y="2128"/>
                </a:lnTo>
                <a:lnTo>
                  <a:pt x="2216" y="2099"/>
                </a:lnTo>
                <a:lnTo>
                  <a:pt x="2216" y="2071"/>
                </a:lnTo>
                <a:lnTo>
                  <a:pt x="2221" y="2044"/>
                </a:lnTo>
                <a:lnTo>
                  <a:pt x="2232" y="2017"/>
                </a:lnTo>
                <a:lnTo>
                  <a:pt x="2247" y="1992"/>
                </a:lnTo>
                <a:lnTo>
                  <a:pt x="2290" y="1929"/>
                </a:lnTo>
                <a:lnTo>
                  <a:pt x="2327" y="1864"/>
                </a:lnTo>
                <a:lnTo>
                  <a:pt x="2360" y="1796"/>
                </a:lnTo>
                <a:lnTo>
                  <a:pt x="2386" y="1727"/>
                </a:lnTo>
                <a:lnTo>
                  <a:pt x="2407" y="1655"/>
                </a:lnTo>
                <a:lnTo>
                  <a:pt x="2421" y="1582"/>
                </a:lnTo>
                <a:lnTo>
                  <a:pt x="2429" y="1507"/>
                </a:lnTo>
                <a:lnTo>
                  <a:pt x="2433" y="1432"/>
                </a:lnTo>
                <a:lnTo>
                  <a:pt x="2431" y="1359"/>
                </a:lnTo>
                <a:lnTo>
                  <a:pt x="2422" y="1289"/>
                </a:lnTo>
                <a:lnTo>
                  <a:pt x="2409" y="1219"/>
                </a:lnTo>
                <a:lnTo>
                  <a:pt x="2390" y="1151"/>
                </a:lnTo>
                <a:lnTo>
                  <a:pt x="2366" y="1085"/>
                </a:lnTo>
                <a:lnTo>
                  <a:pt x="2338" y="1020"/>
                </a:lnTo>
                <a:lnTo>
                  <a:pt x="2304" y="957"/>
                </a:lnTo>
                <a:lnTo>
                  <a:pt x="2266" y="898"/>
                </a:lnTo>
                <a:lnTo>
                  <a:pt x="2222" y="840"/>
                </a:lnTo>
                <a:lnTo>
                  <a:pt x="2205" y="815"/>
                </a:lnTo>
                <a:lnTo>
                  <a:pt x="2194" y="788"/>
                </a:lnTo>
                <a:lnTo>
                  <a:pt x="2187" y="759"/>
                </a:lnTo>
                <a:lnTo>
                  <a:pt x="2186" y="730"/>
                </a:lnTo>
                <a:lnTo>
                  <a:pt x="2191" y="701"/>
                </a:lnTo>
                <a:lnTo>
                  <a:pt x="2199" y="674"/>
                </a:lnTo>
                <a:lnTo>
                  <a:pt x="2213" y="648"/>
                </a:lnTo>
                <a:lnTo>
                  <a:pt x="2233" y="624"/>
                </a:lnTo>
                <a:lnTo>
                  <a:pt x="2255" y="602"/>
                </a:lnTo>
                <a:lnTo>
                  <a:pt x="2276" y="585"/>
                </a:lnTo>
                <a:lnTo>
                  <a:pt x="2299" y="571"/>
                </a:lnTo>
                <a:lnTo>
                  <a:pt x="2324" y="562"/>
                </a:lnTo>
                <a:lnTo>
                  <a:pt x="2350" y="557"/>
                </a:lnTo>
                <a:lnTo>
                  <a:pt x="2378" y="555"/>
                </a:lnTo>
                <a:close/>
                <a:moveTo>
                  <a:pt x="1635" y="180"/>
                </a:moveTo>
                <a:lnTo>
                  <a:pt x="1665" y="184"/>
                </a:lnTo>
                <a:lnTo>
                  <a:pt x="1694" y="195"/>
                </a:lnTo>
                <a:lnTo>
                  <a:pt x="1720" y="210"/>
                </a:lnTo>
                <a:lnTo>
                  <a:pt x="1743" y="231"/>
                </a:lnTo>
                <a:lnTo>
                  <a:pt x="1762" y="255"/>
                </a:lnTo>
                <a:lnTo>
                  <a:pt x="1776" y="282"/>
                </a:lnTo>
                <a:lnTo>
                  <a:pt x="1785" y="310"/>
                </a:lnTo>
                <a:lnTo>
                  <a:pt x="1787" y="341"/>
                </a:lnTo>
                <a:lnTo>
                  <a:pt x="1787" y="2523"/>
                </a:lnTo>
                <a:lnTo>
                  <a:pt x="1785" y="2553"/>
                </a:lnTo>
                <a:lnTo>
                  <a:pt x="1776" y="2583"/>
                </a:lnTo>
                <a:lnTo>
                  <a:pt x="1762" y="2610"/>
                </a:lnTo>
                <a:lnTo>
                  <a:pt x="1743" y="2634"/>
                </a:lnTo>
                <a:lnTo>
                  <a:pt x="1720" y="2653"/>
                </a:lnTo>
                <a:lnTo>
                  <a:pt x="1694" y="2670"/>
                </a:lnTo>
                <a:lnTo>
                  <a:pt x="1671" y="2678"/>
                </a:lnTo>
                <a:lnTo>
                  <a:pt x="1648" y="2683"/>
                </a:lnTo>
                <a:lnTo>
                  <a:pt x="1625" y="2685"/>
                </a:lnTo>
                <a:lnTo>
                  <a:pt x="1597" y="2683"/>
                </a:lnTo>
                <a:lnTo>
                  <a:pt x="1571" y="2675"/>
                </a:lnTo>
                <a:lnTo>
                  <a:pt x="1545" y="2663"/>
                </a:lnTo>
                <a:lnTo>
                  <a:pt x="1522" y="2647"/>
                </a:lnTo>
                <a:lnTo>
                  <a:pt x="635" y="1916"/>
                </a:lnTo>
                <a:lnTo>
                  <a:pt x="163" y="1916"/>
                </a:lnTo>
                <a:lnTo>
                  <a:pt x="130" y="1912"/>
                </a:lnTo>
                <a:lnTo>
                  <a:pt x="99" y="1903"/>
                </a:lnTo>
                <a:lnTo>
                  <a:pt x="72" y="1887"/>
                </a:lnTo>
                <a:lnTo>
                  <a:pt x="48" y="1868"/>
                </a:lnTo>
                <a:lnTo>
                  <a:pt x="27" y="1844"/>
                </a:lnTo>
                <a:lnTo>
                  <a:pt x="13" y="1817"/>
                </a:lnTo>
                <a:lnTo>
                  <a:pt x="3" y="1786"/>
                </a:lnTo>
                <a:lnTo>
                  <a:pt x="0" y="1754"/>
                </a:lnTo>
                <a:lnTo>
                  <a:pt x="0" y="1111"/>
                </a:lnTo>
                <a:lnTo>
                  <a:pt x="3" y="1078"/>
                </a:lnTo>
                <a:lnTo>
                  <a:pt x="13" y="1048"/>
                </a:lnTo>
                <a:lnTo>
                  <a:pt x="27" y="1019"/>
                </a:lnTo>
                <a:lnTo>
                  <a:pt x="48" y="995"/>
                </a:lnTo>
                <a:lnTo>
                  <a:pt x="72" y="976"/>
                </a:lnTo>
                <a:lnTo>
                  <a:pt x="99" y="961"/>
                </a:lnTo>
                <a:lnTo>
                  <a:pt x="130" y="952"/>
                </a:lnTo>
                <a:lnTo>
                  <a:pt x="163" y="949"/>
                </a:lnTo>
                <a:lnTo>
                  <a:pt x="635" y="949"/>
                </a:lnTo>
                <a:lnTo>
                  <a:pt x="1522" y="216"/>
                </a:lnTo>
                <a:lnTo>
                  <a:pt x="1547" y="199"/>
                </a:lnTo>
                <a:lnTo>
                  <a:pt x="1575" y="187"/>
                </a:lnTo>
                <a:lnTo>
                  <a:pt x="1605" y="181"/>
                </a:lnTo>
                <a:lnTo>
                  <a:pt x="1635" y="180"/>
                </a:lnTo>
                <a:close/>
                <a:moveTo>
                  <a:pt x="2931" y="0"/>
                </a:moveTo>
                <a:lnTo>
                  <a:pt x="2957" y="4"/>
                </a:lnTo>
                <a:lnTo>
                  <a:pt x="2983" y="11"/>
                </a:lnTo>
                <a:lnTo>
                  <a:pt x="3007" y="22"/>
                </a:lnTo>
                <a:lnTo>
                  <a:pt x="3028" y="37"/>
                </a:lnTo>
                <a:lnTo>
                  <a:pt x="3048" y="55"/>
                </a:lnTo>
                <a:lnTo>
                  <a:pt x="3118" y="138"/>
                </a:lnTo>
                <a:lnTo>
                  <a:pt x="3183" y="224"/>
                </a:lnTo>
                <a:lnTo>
                  <a:pt x="3244" y="313"/>
                </a:lnTo>
                <a:lnTo>
                  <a:pt x="3300" y="406"/>
                </a:lnTo>
                <a:lnTo>
                  <a:pt x="3350" y="499"/>
                </a:lnTo>
                <a:lnTo>
                  <a:pt x="3396" y="597"/>
                </a:lnTo>
                <a:lnTo>
                  <a:pt x="3437" y="696"/>
                </a:lnTo>
                <a:lnTo>
                  <a:pt x="3472" y="797"/>
                </a:lnTo>
                <a:lnTo>
                  <a:pt x="3503" y="899"/>
                </a:lnTo>
                <a:lnTo>
                  <a:pt x="3528" y="1003"/>
                </a:lnTo>
                <a:lnTo>
                  <a:pt x="3548" y="1108"/>
                </a:lnTo>
                <a:lnTo>
                  <a:pt x="3562" y="1216"/>
                </a:lnTo>
                <a:lnTo>
                  <a:pt x="3569" y="1324"/>
                </a:lnTo>
                <a:lnTo>
                  <a:pt x="3573" y="1432"/>
                </a:lnTo>
                <a:lnTo>
                  <a:pt x="3569" y="1545"/>
                </a:lnTo>
                <a:lnTo>
                  <a:pt x="3561" y="1656"/>
                </a:lnTo>
                <a:lnTo>
                  <a:pt x="3545" y="1768"/>
                </a:lnTo>
                <a:lnTo>
                  <a:pt x="3524" y="1877"/>
                </a:lnTo>
                <a:lnTo>
                  <a:pt x="3497" y="1985"/>
                </a:lnTo>
                <a:lnTo>
                  <a:pt x="3465" y="2092"/>
                </a:lnTo>
                <a:lnTo>
                  <a:pt x="3427" y="2196"/>
                </a:lnTo>
                <a:lnTo>
                  <a:pt x="3382" y="2299"/>
                </a:lnTo>
                <a:lnTo>
                  <a:pt x="3333" y="2399"/>
                </a:lnTo>
                <a:lnTo>
                  <a:pt x="3278" y="2496"/>
                </a:lnTo>
                <a:lnTo>
                  <a:pt x="3218" y="2590"/>
                </a:lnTo>
                <a:lnTo>
                  <a:pt x="3153" y="2682"/>
                </a:lnTo>
                <a:lnTo>
                  <a:pt x="3082" y="2770"/>
                </a:lnTo>
                <a:lnTo>
                  <a:pt x="3062" y="2789"/>
                </a:lnTo>
                <a:lnTo>
                  <a:pt x="3040" y="2804"/>
                </a:lnTo>
                <a:lnTo>
                  <a:pt x="3017" y="2816"/>
                </a:lnTo>
                <a:lnTo>
                  <a:pt x="2991" y="2824"/>
                </a:lnTo>
                <a:lnTo>
                  <a:pt x="2965" y="2827"/>
                </a:lnTo>
                <a:lnTo>
                  <a:pt x="2957" y="2827"/>
                </a:lnTo>
                <a:lnTo>
                  <a:pt x="2932" y="2825"/>
                </a:lnTo>
                <a:lnTo>
                  <a:pt x="2907" y="2820"/>
                </a:lnTo>
                <a:lnTo>
                  <a:pt x="2884" y="2810"/>
                </a:lnTo>
                <a:lnTo>
                  <a:pt x="2863" y="2797"/>
                </a:lnTo>
                <a:lnTo>
                  <a:pt x="2843" y="2780"/>
                </a:lnTo>
                <a:lnTo>
                  <a:pt x="2822" y="2759"/>
                </a:lnTo>
                <a:lnTo>
                  <a:pt x="2801" y="2735"/>
                </a:lnTo>
                <a:lnTo>
                  <a:pt x="2787" y="2709"/>
                </a:lnTo>
                <a:lnTo>
                  <a:pt x="2779" y="2681"/>
                </a:lnTo>
                <a:lnTo>
                  <a:pt x="2774" y="2651"/>
                </a:lnTo>
                <a:lnTo>
                  <a:pt x="2775" y="2622"/>
                </a:lnTo>
                <a:lnTo>
                  <a:pt x="2783" y="2594"/>
                </a:lnTo>
                <a:lnTo>
                  <a:pt x="2795" y="2565"/>
                </a:lnTo>
                <a:lnTo>
                  <a:pt x="2812" y="2540"/>
                </a:lnTo>
                <a:lnTo>
                  <a:pt x="2876" y="2461"/>
                </a:lnTo>
                <a:lnTo>
                  <a:pt x="2933" y="2378"/>
                </a:lnTo>
                <a:lnTo>
                  <a:pt x="2986" y="2294"/>
                </a:lnTo>
                <a:lnTo>
                  <a:pt x="3034" y="2206"/>
                </a:lnTo>
                <a:lnTo>
                  <a:pt x="3076" y="2114"/>
                </a:lnTo>
                <a:lnTo>
                  <a:pt x="3113" y="2022"/>
                </a:lnTo>
                <a:lnTo>
                  <a:pt x="3145" y="1927"/>
                </a:lnTo>
                <a:lnTo>
                  <a:pt x="3171" y="1831"/>
                </a:lnTo>
                <a:lnTo>
                  <a:pt x="3191" y="1732"/>
                </a:lnTo>
                <a:lnTo>
                  <a:pt x="3206" y="1633"/>
                </a:lnTo>
                <a:lnTo>
                  <a:pt x="3215" y="1533"/>
                </a:lnTo>
                <a:lnTo>
                  <a:pt x="3218" y="1432"/>
                </a:lnTo>
                <a:lnTo>
                  <a:pt x="3215" y="1336"/>
                </a:lnTo>
                <a:lnTo>
                  <a:pt x="3207" y="1239"/>
                </a:lnTo>
                <a:lnTo>
                  <a:pt x="3194" y="1144"/>
                </a:lnTo>
                <a:lnTo>
                  <a:pt x="3175" y="1050"/>
                </a:lnTo>
                <a:lnTo>
                  <a:pt x="3152" y="957"/>
                </a:lnTo>
                <a:lnTo>
                  <a:pt x="3122" y="866"/>
                </a:lnTo>
                <a:lnTo>
                  <a:pt x="3088" y="777"/>
                </a:lnTo>
                <a:lnTo>
                  <a:pt x="3049" y="690"/>
                </a:lnTo>
                <a:lnTo>
                  <a:pt x="3005" y="604"/>
                </a:lnTo>
                <a:lnTo>
                  <a:pt x="2957" y="522"/>
                </a:lnTo>
                <a:lnTo>
                  <a:pt x="2904" y="442"/>
                </a:lnTo>
                <a:lnTo>
                  <a:pt x="2846" y="365"/>
                </a:lnTo>
                <a:lnTo>
                  <a:pt x="2784" y="290"/>
                </a:lnTo>
                <a:lnTo>
                  <a:pt x="2767" y="269"/>
                </a:lnTo>
                <a:lnTo>
                  <a:pt x="2755" y="244"/>
                </a:lnTo>
                <a:lnTo>
                  <a:pt x="2747" y="219"/>
                </a:lnTo>
                <a:lnTo>
                  <a:pt x="2743" y="191"/>
                </a:lnTo>
                <a:lnTo>
                  <a:pt x="2744" y="165"/>
                </a:lnTo>
                <a:lnTo>
                  <a:pt x="2749" y="139"/>
                </a:lnTo>
                <a:lnTo>
                  <a:pt x="2758" y="114"/>
                </a:lnTo>
                <a:lnTo>
                  <a:pt x="2772" y="90"/>
                </a:lnTo>
                <a:lnTo>
                  <a:pt x="2791" y="70"/>
                </a:lnTo>
                <a:lnTo>
                  <a:pt x="2811" y="48"/>
                </a:lnTo>
                <a:lnTo>
                  <a:pt x="2831" y="31"/>
                </a:lnTo>
                <a:lnTo>
                  <a:pt x="2854" y="18"/>
                </a:lnTo>
                <a:lnTo>
                  <a:pt x="2878" y="8"/>
                </a:lnTo>
                <a:lnTo>
                  <a:pt x="2904" y="2"/>
                </a:lnTo>
                <a:lnTo>
                  <a:pt x="293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en-US" sz="1800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A9E5681-05FC-4222-9018-75B6D7F1081C}"/>
              </a:ext>
            </a:extLst>
          </p:cNvPr>
          <p:cNvSpPr/>
          <p:nvPr/>
        </p:nvSpPr>
        <p:spPr>
          <a:xfrm>
            <a:off x="996652" y="3451912"/>
            <a:ext cx="2299761" cy="1114105"/>
          </a:xfrm>
          <a:prstGeom prst="rect">
            <a:avLst/>
          </a:prstGeom>
          <a:solidFill>
            <a:srgbClr val="9A340F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srgbClr val="FFFFFF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1" name="Group 1271">
            <a:extLst>
              <a:ext uri="{FF2B5EF4-FFF2-40B4-BE49-F238E27FC236}">
                <a16:creationId xmlns:a16="http://schemas.microsoft.com/office/drawing/2014/main" id="{AEB33E16-4E94-493B-A3E7-090FCDDDE4A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99598" y="3784011"/>
            <a:ext cx="493864" cy="493365"/>
            <a:chOff x="5516" y="3626"/>
            <a:chExt cx="1981" cy="1979"/>
          </a:xfrm>
          <a:solidFill>
            <a:schemeClr val="bg1"/>
          </a:solidFill>
        </p:grpSpPr>
        <p:sp>
          <p:nvSpPr>
            <p:cNvPr id="32" name="Freeform 1273">
              <a:extLst>
                <a:ext uri="{FF2B5EF4-FFF2-40B4-BE49-F238E27FC236}">
                  <a16:creationId xmlns:a16="http://schemas.microsoft.com/office/drawing/2014/main" id="{9C1C2DA8-8783-4285-8246-F01A2E0CDB64}"/>
                </a:ext>
              </a:extLst>
            </p:cNvPr>
            <p:cNvSpPr/>
            <p:nvPr/>
          </p:nvSpPr>
          <p:spPr bwMode="auto">
            <a:xfrm>
              <a:off x="5524" y="4270"/>
              <a:ext cx="491" cy="498"/>
            </a:xfrm>
            <a:custGeom>
              <a:avLst/>
              <a:gdLst>
                <a:gd name="T0" fmla="*/ 980 w 980"/>
                <a:gd name="T1" fmla="*/ 0 h 996"/>
                <a:gd name="T2" fmla="*/ 952 w 980"/>
                <a:gd name="T3" fmla="*/ 46 h 996"/>
                <a:gd name="T4" fmla="*/ 921 w 980"/>
                <a:gd name="T5" fmla="*/ 94 h 996"/>
                <a:gd name="T6" fmla="*/ 890 w 980"/>
                <a:gd name="T7" fmla="*/ 145 h 996"/>
                <a:gd name="T8" fmla="*/ 856 w 980"/>
                <a:gd name="T9" fmla="*/ 198 h 996"/>
                <a:gd name="T10" fmla="*/ 819 w 980"/>
                <a:gd name="T11" fmla="*/ 255 h 996"/>
                <a:gd name="T12" fmla="*/ 781 w 980"/>
                <a:gd name="T13" fmla="*/ 314 h 996"/>
                <a:gd name="T14" fmla="*/ 740 w 980"/>
                <a:gd name="T15" fmla="*/ 376 h 996"/>
                <a:gd name="T16" fmla="*/ 696 w 980"/>
                <a:gd name="T17" fmla="*/ 444 h 996"/>
                <a:gd name="T18" fmla="*/ 649 w 980"/>
                <a:gd name="T19" fmla="*/ 514 h 996"/>
                <a:gd name="T20" fmla="*/ 599 w 980"/>
                <a:gd name="T21" fmla="*/ 588 h 996"/>
                <a:gd name="T22" fmla="*/ 546 w 980"/>
                <a:gd name="T23" fmla="*/ 665 h 996"/>
                <a:gd name="T24" fmla="*/ 491 w 980"/>
                <a:gd name="T25" fmla="*/ 748 h 996"/>
                <a:gd name="T26" fmla="*/ 431 w 980"/>
                <a:gd name="T27" fmla="*/ 834 h 996"/>
                <a:gd name="T28" fmla="*/ 369 w 980"/>
                <a:gd name="T29" fmla="*/ 926 h 996"/>
                <a:gd name="T30" fmla="*/ 347 w 980"/>
                <a:gd name="T31" fmla="*/ 960 h 996"/>
                <a:gd name="T32" fmla="*/ 331 w 980"/>
                <a:gd name="T33" fmla="*/ 996 h 996"/>
                <a:gd name="T34" fmla="*/ 0 w 980"/>
                <a:gd name="T35" fmla="*/ 666 h 996"/>
                <a:gd name="T36" fmla="*/ 2 w 980"/>
                <a:gd name="T37" fmla="*/ 664 h 996"/>
                <a:gd name="T38" fmla="*/ 8 w 980"/>
                <a:gd name="T39" fmla="*/ 657 h 996"/>
                <a:gd name="T40" fmla="*/ 18 w 980"/>
                <a:gd name="T41" fmla="*/ 645 h 996"/>
                <a:gd name="T42" fmla="*/ 30 w 980"/>
                <a:gd name="T43" fmla="*/ 629 h 996"/>
                <a:gd name="T44" fmla="*/ 47 w 980"/>
                <a:gd name="T45" fmla="*/ 609 h 996"/>
                <a:gd name="T46" fmla="*/ 66 w 980"/>
                <a:gd name="T47" fmla="*/ 588 h 996"/>
                <a:gd name="T48" fmla="*/ 89 w 980"/>
                <a:gd name="T49" fmla="*/ 561 h 996"/>
                <a:gd name="T50" fmla="*/ 115 w 980"/>
                <a:gd name="T51" fmla="*/ 533 h 996"/>
                <a:gd name="T52" fmla="*/ 144 w 980"/>
                <a:gd name="T53" fmla="*/ 503 h 996"/>
                <a:gd name="T54" fmla="*/ 174 w 980"/>
                <a:gd name="T55" fmla="*/ 471 h 996"/>
                <a:gd name="T56" fmla="*/ 208 w 980"/>
                <a:gd name="T57" fmla="*/ 438 h 996"/>
                <a:gd name="T58" fmla="*/ 244 w 980"/>
                <a:gd name="T59" fmla="*/ 403 h 996"/>
                <a:gd name="T60" fmla="*/ 283 w 980"/>
                <a:gd name="T61" fmla="*/ 368 h 996"/>
                <a:gd name="T62" fmla="*/ 324 w 980"/>
                <a:gd name="T63" fmla="*/ 332 h 996"/>
                <a:gd name="T64" fmla="*/ 366 w 980"/>
                <a:gd name="T65" fmla="*/ 296 h 996"/>
                <a:gd name="T66" fmla="*/ 410 w 980"/>
                <a:gd name="T67" fmla="*/ 261 h 996"/>
                <a:gd name="T68" fmla="*/ 457 w 980"/>
                <a:gd name="T69" fmla="*/ 226 h 996"/>
                <a:gd name="T70" fmla="*/ 504 w 980"/>
                <a:gd name="T71" fmla="*/ 192 h 996"/>
                <a:gd name="T72" fmla="*/ 554 w 980"/>
                <a:gd name="T73" fmla="*/ 160 h 996"/>
                <a:gd name="T74" fmla="*/ 603 w 980"/>
                <a:gd name="T75" fmla="*/ 130 h 996"/>
                <a:gd name="T76" fmla="*/ 655 w 980"/>
                <a:gd name="T77" fmla="*/ 102 h 996"/>
                <a:gd name="T78" fmla="*/ 707 w 980"/>
                <a:gd name="T79" fmla="*/ 76 h 996"/>
                <a:gd name="T80" fmla="*/ 761 w 980"/>
                <a:gd name="T81" fmla="*/ 54 h 996"/>
                <a:gd name="T82" fmla="*/ 815 w 980"/>
                <a:gd name="T83" fmla="*/ 35 h 996"/>
                <a:gd name="T84" fmla="*/ 870 w 980"/>
                <a:gd name="T85" fmla="*/ 19 h 996"/>
                <a:gd name="T86" fmla="*/ 925 w 980"/>
                <a:gd name="T87" fmla="*/ 7 h 996"/>
                <a:gd name="T88" fmla="*/ 980 w 980"/>
                <a:gd name="T89" fmla="*/ 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0" h="996">
                  <a:moveTo>
                    <a:pt x="980" y="0"/>
                  </a:moveTo>
                  <a:lnTo>
                    <a:pt x="952" y="46"/>
                  </a:lnTo>
                  <a:lnTo>
                    <a:pt x="921" y="94"/>
                  </a:lnTo>
                  <a:lnTo>
                    <a:pt x="890" y="145"/>
                  </a:lnTo>
                  <a:lnTo>
                    <a:pt x="856" y="198"/>
                  </a:lnTo>
                  <a:lnTo>
                    <a:pt x="819" y="255"/>
                  </a:lnTo>
                  <a:lnTo>
                    <a:pt x="781" y="314"/>
                  </a:lnTo>
                  <a:lnTo>
                    <a:pt x="740" y="376"/>
                  </a:lnTo>
                  <a:lnTo>
                    <a:pt x="696" y="444"/>
                  </a:lnTo>
                  <a:lnTo>
                    <a:pt x="649" y="514"/>
                  </a:lnTo>
                  <a:lnTo>
                    <a:pt x="599" y="588"/>
                  </a:lnTo>
                  <a:lnTo>
                    <a:pt x="546" y="665"/>
                  </a:lnTo>
                  <a:lnTo>
                    <a:pt x="491" y="748"/>
                  </a:lnTo>
                  <a:lnTo>
                    <a:pt x="431" y="834"/>
                  </a:lnTo>
                  <a:lnTo>
                    <a:pt x="369" y="926"/>
                  </a:lnTo>
                  <a:lnTo>
                    <a:pt x="347" y="960"/>
                  </a:lnTo>
                  <a:lnTo>
                    <a:pt x="331" y="996"/>
                  </a:lnTo>
                  <a:lnTo>
                    <a:pt x="0" y="666"/>
                  </a:lnTo>
                  <a:lnTo>
                    <a:pt x="2" y="664"/>
                  </a:lnTo>
                  <a:lnTo>
                    <a:pt x="8" y="657"/>
                  </a:lnTo>
                  <a:lnTo>
                    <a:pt x="18" y="645"/>
                  </a:lnTo>
                  <a:lnTo>
                    <a:pt x="30" y="629"/>
                  </a:lnTo>
                  <a:lnTo>
                    <a:pt x="47" y="609"/>
                  </a:lnTo>
                  <a:lnTo>
                    <a:pt x="66" y="588"/>
                  </a:lnTo>
                  <a:lnTo>
                    <a:pt x="89" y="561"/>
                  </a:lnTo>
                  <a:lnTo>
                    <a:pt x="115" y="533"/>
                  </a:lnTo>
                  <a:lnTo>
                    <a:pt x="144" y="503"/>
                  </a:lnTo>
                  <a:lnTo>
                    <a:pt x="174" y="471"/>
                  </a:lnTo>
                  <a:lnTo>
                    <a:pt x="208" y="438"/>
                  </a:lnTo>
                  <a:lnTo>
                    <a:pt x="244" y="403"/>
                  </a:lnTo>
                  <a:lnTo>
                    <a:pt x="283" y="368"/>
                  </a:lnTo>
                  <a:lnTo>
                    <a:pt x="324" y="332"/>
                  </a:lnTo>
                  <a:lnTo>
                    <a:pt x="366" y="296"/>
                  </a:lnTo>
                  <a:lnTo>
                    <a:pt x="410" y="261"/>
                  </a:lnTo>
                  <a:lnTo>
                    <a:pt x="457" y="226"/>
                  </a:lnTo>
                  <a:lnTo>
                    <a:pt x="504" y="192"/>
                  </a:lnTo>
                  <a:lnTo>
                    <a:pt x="554" y="160"/>
                  </a:lnTo>
                  <a:lnTo>
                    <a:pt x="603" y="130"/>
                  </a:lnTo>
                  <a:lnTo>
                    <a:pt x="655" y="102"/>
                  </a:lnTo>
                  <a:lnTo>
                    <a:pt x="707" y="76"/>
                  </a:lnTo>
                  <a:lnTo>
                    <a:pt x="761" y="54"/>
                  </a:lnTo>
                  <a:lnTo>
                    <a:pt x="815" y="35"/>
                  </a:lnTo>
                  <a:lnTo>
                    <a:pt x="870" y="19"/>
                  </a:lnTo>
                  <a:lnTo>
                    <a:pt x="925" y="7"/>
                  </a:lnTo>
                  <a:lnTo>
                    <a:pt x="9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en-US" sz="18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1274">
              <a:extLst>
                <a:ext uri="{FF2B5EF4-FFF2-40B4-BE49-F238E27FC236}">
                  <a16:creationId xmlns:a16="http://schemas.microsoft.com/office/drawing/2014/main" id="{B76486C0-64A3-4324-83F3-843C46F37104}"/>
                </a:ext>
              </a:extLst>
            </p:cNvPr>
            <p:cNvSpPr/>
            <p:nvPr/>
          </p:nvSpPr>
          <p:spPr bwMode="auto">
            <a:xfrm>
              <a:off x="6354" y="5106"/>
              <a:ext cx="498" cy="489"/>
            </a:xfrm>
            <a:custGeom>
              <a:avLst/>
              <a:gdLst>
                <a:gd name="T0" fmla="*/ 998 w 998"/>
                <a:gd name="T1" fmla="*/ 0 h 979"/>
                <a:gd name="T2" fmla="*/ 990 w 998"/>
                <a:gd name="T3" fmla="*/ 55 h 979"/>
                <a:gd name="T4" fmla="*/ 978 w 998"/>
                <a:gd name="T5" fmla="*/ 111 h 979"/>
                <a:gd name="T6" fmla="*/ 963 w 998"/>
                <a:gd name="T7" fmla="*/ 165 h 979"/>
                <a:gd name="T8" fmla="*/ 943 w 998"/>
                <a:gd name="T9" fmla="*/ 220 h 979"/>
                <a:gd name="T10" fmla="*/ 920 w 998"/>
                <a:gd name="T11" fmla="*/ 273 h 979"/>
                <a:gd name="T12" fmla="*/ 895 w 998"/>
                <a:gd name="T13" fmla="*/ 326 h 979"/>
                <a:gd name="T14" fmla="*/ 867 w 998"/>
                <a:gd name="T15" fmla="*/ 377 h 979"/>
                <a:gd name="T16" fmla="*/ 837 w 998"/>
                <a:gd name="T17" fmla="*/ 427 h 979"/>
                <a:gd name="T18" fmla="*/ 804 w 998"/>
                <a:gd name="T19" fmla="*/ 477 h 979"/>
                <a:gd name="T20" fmla="*/ 770 w 998"/>
                <a:gd name="T21" fmla="*/ 524 h 979"/>
                <a:gd name="T22" fmla="*/ 736 w 998"/>
                <a:gd name="T23" fmla="*/ 570 h 979"/>
                <a:gd name="T24" fmla="*/ 700 w 998"/>
                <a:gd name="T25" fmla="*/ 614 h 979"/>
                <a:gd name="T26" fmla="*/ 665 w 998"/>
                <a:gd name="T27" fmla="*/ 657 h 979"/>
                <a:gd name="T28" fmla="*/ 629 w 998"/>
                <a:gd name="T29" fmla="*/ 698 h 979"/>
                <a:gd name="T30" fmla="*/ 594 w 998"/>
                <a:gd name="T31" fmla="*/ 736 h 979"/>
                <a:gd name="T32" fmla="*/ 559 w 998"/>
                <a:gd name="T33" fmla="*/ 771 h 979"/>
                <a:gd name="T34" fmla="*/ 525 w 998"/>
                <a:gd name="T35" fmla="*/ 805 h 979"/>
                <a:gd name="T36" fmla="*/ 494 w 998"/>
                <a:gd name="T37" fmla="*/ 837 h 979"/>
                <a:gd name="T38" fmla="*/ 463 w 998"/>
                <a:gd name="T39" fmla="*/ 866 h 979"/>
                <a:gd name="T40" fmla="*/ 434 w 998"/>
                <a:gd name="T41" fmla="*/ 891 h 979"/>
                <a:gd name="T42" fmla="*/ 409 w 998"/>
                <a:gd name="T43" fmla="*/ 914 h 979"/>
                <a:gd name="T44" fmla="*/ 386 w 998"/>
                <a:gd name="T45" fmla="*/ 933 h 979"/>
                <a:gd name="T46" fmla="*/ 367 w 998"/>
                <a:gd name="T47" fmla="*/ 949 h 979"/>
                <a:gd name="T48" fmla="*/ 351 w 998"/>
                <a:gd name="T49" fmla="*/ 962 h 979"/>
                <a:gd name="T50" fmla="*/ 340 w 998"/>
                <a:gd name="T51" fmla="*/ 972 h 979"/>
                <a:gd name="T52" fmla="*/ 333 w 998"/>
                <a:gd name="T53" fmla="*/ 978 h 979"/>
                <a:gd name="T54" fmla="*/ 330 w 998"/>
                <a:gd name="T55" fmla="*/ 979 h 979"/>
                <a:gd name="T56" fmla="*/ 0 w 998"/>
                <a:gd name="T57" fmla="*/ 649 h 979"/>
                <a:gd name="T58" fmla="*/ 35 w 998"/>
                <a:gd name="T59" fmla="*/ 633 h 979"/>
                <a:gd name="T60" fmla="*/ 70 w 998"/>
                <a:gd name="T61" fmla="*/ 612 h 979"/>
                <a:gd name="T62" fmla="*/ 161 w 998"/>
                <a:gd name="T63" fmla="*/ 549 h 979"/>
                <a:gd name="T64" fmla="*/ 248 w 998"/>
                <a:gd name="T65" fmla="*/ 490 h 979"/>
                <a:gd name="T66" fmla="*/ 330 w 998"/>
                <a:gd name="T67" fmla="*/ 433 h 979"/>
                <a:gd name="T68" fmla="*/ 409 w 998"/>
                <a:gd name="T69" fmla="*/ 381 h 979"/>
                <a:gd name="T70" fmla="*/ 483 w 998"/>
                <a:gd name="T71" fmla="*/ 332 h 979"/>
                <a:gd name="T72" fmla="*/ 553 w 998"/>
                <a:gd name="T73" fmla="*/ 285 h 979"/>
                <a:gd name="T74" fmla="*/ 619 w 998"/>
                <a:gd name="T75" fmla="*/ 241 h 979"/>
                <a:gd name="T76" fmla="*/ 682 w 998"/>
                <a:gd name="T77" fmla="*/ 200 h 979"/>
                <a:gd name="T78" fmla="*/ 743 w 998"/>
                <a:gd name="T79" fmla="*/ 162 h 979"/>
                <a:gd name="T80" fmla="*/ 799 w 998"/>
                <a:gd name="T81" fmla="*/ 125 h 979"/>
                <a:gd name="T82" fmla="*/ 853 w 998"/>
                <a:gd name="T83" fmla="*/ 92 h 979"/>
                <a:gd name="T84" fmla="*/ 903 w 998"/>
                <a:gd name="T85" fmla="*/ 59 h 979"/>
                <a:gd name="T86" fmla="*/ 952 w 998"/>
                <a:gd name="T87" fmla="*/ 29 h 979"/>
                <a:gd name="T88" fmla="*/ 998 w 998"/>
                <a:gd name="T89" fmla="*/ 0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98" h="979">
                  <a:moveTo>
                    <a:pt x="998" y="0"/>
                  </a:moveTo>
                  <a:lnTo>
                    <a:pt x="990" y="55"/>
                  </a:lnTo>
                  <a:lnTo>
                    <a:pt x="978" y="111"/>
                  </a:lnTo>
                  <a:lnTo>
                    <a:pt x="963" y="165"/>
                  </a:lnTo>
                  <a:lnTo>
                    <a:pt x="943" y="220"/>
                  </a:lnTo>
                  <a:lnTo>
                    <a:pt x="920" y="273"/>
                  </a:lnTo>
                  <a:lnTo>
                    <a:pt x="895" y="326"/>
                  </a:lnTo>
                  <a:lnTo>
                    <a:pt x="867" y="377"/>
                  </a:lnTo>
                  <a:lnTo>
                    <a:pt x="837" y="427"/>
                  </a:lnTo>
                  <a:lnTo>
                    <a:pt x="804" y="477"/>
                  </a:lnTo>
                  <a:lnTo>
                    <a:pt x="770" y="524"/>
                  </a:lnTo>
                  <a:lnTo>
                    <a:pt x="736" y="570"/>
                  </a:lnTo>
                  <a:lnTo>
                    <a:pt x="700" y="614"/>
                  </a:lnTo>
                  <a:lnTo>
                    <a:pt x="665" y="657"/>
                  </a:lnTo>
                  <a:lnTo>
                    <a:pt x="629" y="698"/>
                  </a:lnTo>
                  <a:lnTo>
                    <a:pt x="594" y="736"/>
                  </a:lnTo>
                  <a:lnTo>
                    <a:pt x="559" y="771"/>
                  </a:lnTo>
                  <a:lnTo>
                    <a:pt x="525" y="805"/>
                  </a:lnTo>
                  <a:lnTo>
                    <a:pt x="494" y="837"/>
                  </a:lnTo>
                  <a:lnTo>
                    <a:pt x="463" y="866"/>
                  </a:lnTo>
                  <a:lnTo>
                    <a:pt x="434" y="891"/>
                  </a:lnTo>
                  <a:lnTo>
                    <a:pt x="409" y="914"/>
                  </a:lnTo>
                  <a:lnTo>
                    <a:pt x="386" y="933"/>
                  </a:lnTo>
                  <a:lnTo>
                    <a:pt x="367" y="949"/>
                  </a:lnTo>
                  <a:lnTo>
                    <a:pt x="351" y="962"/>
                  </a:lnTo>
                  <a:lnTo>
                    <a:pt x="340" y="972"/>
                  </a:lnTo>
                  <a:lnTo>
                    <a:pt x="333" y="978"/>
                  </a:lnTo>
                  <a:lnTo>
                    <a:pt x="330" y="979"/>
                  </a:lnTo>
                  <a:lnTo>
                    <a:pt x="0" y="649"/>
                  </a:lnTo>
                  <a:lnTo>
                    <a:pt x="35" y="633"/>
                  </a:lnTo>
                  <a:lnTo>
                    <a:pt x="70" y="612"/>
                  </a:lnTo>
                  <a:lnTo>
                    <a:pt x="161" y="549"/>
                  </a:lnTo>
                  <a:lnTo>
                    <a:pt x="248" y="490"/>
                  </a:lnTo>
                  <a:lnTo>
                    <a:pt x="330" y="433"/>
                  </a:lnTo>
                  <a:lnTo>
                    <a:pt x="409" y="381"/>
                  </a:lnTo>
                  <a:lnTo>
                    <a:pt x="483" y="332"/>
                  </a:lnTo>
                  <a:lnTo>
                    <a:pt x="553" y="285"/>
                  </a:lnTo>
                  <a:lnTo>
                    <a:pt x="619" y="241"/>
                  </a:lnTo>
                  <a:lnTo>
                    <a:pt x="682" y="200"/>
                  </a:lnTo>
                  <a:lnTo>
                    <a:pt x="743" y="162"/>
                  </a:lnTo>
                  <a:lnTo>
                    <a:pt x="799" y="125"/>
                  </a:lnTo>
                  <a:lnTo>
                    <a:pt x="853" y="92"/>
                  </a:lnTo>
                  <a:lnTo>
                    <a:pt x="903" y="59"/>
                  </a:lnTo>
                  <a:lnTo>
                    <a:pt x="952" y="29"/>
                  </a:lnTo>
                  <a:lnTo>
                    <a:pt x="9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en-US" sz="18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1275">
              <a:extLst>
                <a:ext uri="{FF2B5EF4-FFF2-40B4-BE49-F238E27FC236}">
                  <a16:creationId xmlns:a16="http://schemas.microsoft.com/office/drawing/2014/main" id="{8B5DFAF1-CE32-4CE3-9413-361987E3E2BC}"/>
                </a:ext>
              </a:extLst>
            </p:cNvPr>
            <p:cNvSpPr/>
            <p:nvPr/>
          </p:nvSpPr>
          <p:spPr bwMode="auto">
            <a:xfrm>
              <a:off x="5516" y="4987"/>
              <a:ext cx="618" cy="618"/>
            </a:xfrm>
            <a:custGeom>
              <a:avLst/>
              <a:gdLst>
                <a:gd name="T0" fmla="*/ 496 w 1237"/>
                <a:gd name="T1" fmla="*/ 0 h 1235"/>
                <a:gd name="T2" fmla="*/ 532 w 1237"/>
                <a:gd name="T3" fmla="*/ 36 h 1235"/>
                <a:gd name="T4" fmla="*/ 502 w 1237"/>
                <a:gd name="T5" fmla="*/ 104 h 1235"/>
                <a:gd name="T6" fmla="*/ 474 w 1237"/>
                <a:gd name="T7" fmla="*/ 173 h 1235"/>
                <a:gd name="T8" fmla="*/ 447 w 1237"/>
                <a:gd name="T9" fmla="*/ 248 h 1235"/>
                <a:gd name="T10" fmla="*/ 423 w 1237"/>
                <a:gd name="T11" fmla="*/ 324 h 1235"/>
                <a:gd name="T12" fmla="*/ 403 w 1237"/>
                <a:gd name="T13" fmla="*/ 401 h 1235"/>
                <a:gd name="T14" fmla="*/ 375 w 1237"/>
                <a:gd name="T15" fmla="*/ 522 h 1235"/>
                <a:gd name="T16" fmla="*/ 353 w 1237"/>
                <a:gd name="T17" fmla="*/ 644 h 1235"/>
                <a:gd name="T18" fmla="*/ 335 w 1237"/>
                <a:gd name="T19" fmla="*/ 767 h 1235"/>
                <a:gd name="T20" fmla="*/ 323 w 1237"/>
                <a:gd name="T21" fmla="*/ 890 h 1235"/>
                <a:gd name="T22" fmla="*/ 320 w 1237"/>
                <a:gd name="T23" fmla="*/ 915 h 1235"/>
                <a:gd name="T24" fmla="*/ 423 w 1237"/>
                <a:gd name="T25" fmla="*/ 906 h 1235"/>
                <a:gd name="T26" fmla="*/ 526 w 1237"/>
                <a:gd name="T27" fmla="*/ 893 h 1235"/>
                <a:gd name="T28" fmla="*/ 647 w 1237"/>
                <a:gd name="T29" fmla="*/ 874 h 1235"/>
                <a:gd name="T30" fmla="*/ 766 w 1237"/>
                <a:gd name="T31" fmla="*/ 849 h 1235"/>
                <a:gd name="T32" fmla="*/ 885 w 1237"/>
                <a:gd name="T33" fmla="*/ 820 h 1235"/>
                <a:gd name="T34" fmla="*/ 1002 w 1237"/>
                <a:gd name="T35" fmla="*/ 784 h 1235"/>
                <a:gd name="T36" fmla="*/ 1060 w 1237"/>
                <a:gd name="T37" fmla="*/ 763 h 1235"/>
                <a:gd name="T38" fmla="*/ 1117 w 1237"/>
                <a:gd name="T39" fmla="*/ 740 h 1235"/>
                <a:gd name="T40" fmla="*/ 1173 w 1237"/>
                <a:gd name="T41" fmla="*/ 717 h 1235"/>
                <a:gd name="T42" fmla="*/ 1200 w 1237"/>
                <a:gd name="T43" fmla="*/ 704 h 1235"/>
                <a:gd name="T44" fmla="*/ 1237 w 1237"/>
                <a:gd name="T45" fmla="*/ 740 h 1235"/>
                <a:gd name="T46" fmla="*/ 1194 w 1237"/>
                <a:gd name="T47" fmla="*/ 797 h 1235"/>
                <a:gd name="T48" fmla="*/ 1147 w 1237"/>
                <a:gd name="T49" fmla="*/ 851 h 1235"/>
                <a:gd name="T50" fmla="*/ 1095 w 1237"/>
                <a:gd name="T51" fmla="*/ 901 h 1235"/>
                <a:gd name="T52" fmla="*/ 1041 w 1237"/>
                <a:gd name="T53" fmla="*/ 947 h 1235"/>
                <a:gd name="T54" fmla="*/ 983 w 1237"/>
                <a:gd name="T55" fmla="*/ 989 h 1235"/>
                <a:gd name="T56" fmla="*/ 922 w 1237"/>
                <a:gd name="T57" fmla="*/ 1027 h 1235"/>
                <a:gd name="T58" fmla="*/ 858 w 1237"/>
                <a:gd name="T59" fmla="*/ 1062 h 1235"/>
                <a:gd name="T60" fmla="*/ 794 w 1237"/>
                <a:gd name="T61" fmla="*/ 1094 h 1235"/>
                <a:gd name="T62" fmla="*/ 728 w 1237"/>
                <a:gd name="T63" fmla="*/ 1123 h 1235"/>
                <a:gd name="T64" fmla="*/ 661 w 1237"/>
                <a:gd name="T65" fmla="*/ 1147 h 1235"/>
                <a:gd name="T66" fmla="*/ 594 w 1237"/>
                <a:gd name="T67" fmla="*/ 1169 h 1235"/>
                <a:gd name="T68" fmla="*/ 491 w 1237"/>
                <a:gd name="T69" fmla="*/ 1196 h 1235"/>
                <a:gd name="T70" fmla="*/ 386 w 1237"/>
                <a:gd name="T71" fmla="*/ 1217 h 1235"/>
                <a:gd name="T72" fmla="*/ 280 w 1237"/>
                <a:gd name="T73" fmla="*/ 1229 h 1235"/>
                <a:gd name="T74" fmla="*/ 174 w 1237"/>
                <a:gd name="T75" fmla="*/ 1235 h 1235"/>
                <a:gd name="T76" fmla="*/ 151 w 1237"/>
                <a:gd name="T77" fmla="*/ 1235 h 1235"/>
                <a:gd name="T78" fmla="*/ 128 w 1237"/>
                <a:gd name="T79" fmla="*/ 1233 h 1235"/>
                <a:gd name="T80" fmla="*/ 106 w 1237"/>
                <a:gd name="T81" fmla="*/ 1228 h 1235"/>
                <a:gd name="T82" fmla="*/ 80 w 1237"/>
                <a:gd name="T83" fmla="*/ 1217 h 1235"/>
                <a:gd name="T84" fmla="*/ 57 w 1237"/>
                <a:gd name="T85" fmla="*/ 1201 h 1235"/>
                <a:gd name="T86" fmla="*/ 36 w 1237"/>
                <a:gd name="T87" fmla="*/ 1182 h 1235"/>
                <a:gd name="T88" fmla="*/ 21 w 1237"/>
                <a:gd name="T89" fmla="*/ 1159 h 1235"/>
                <a:gd name="T90" fmla="*/ 8 w 1237"/>
                <a:gd name="T91" fmla="*/ 1134 h 1235"/>
                <a:gd name="T92" fmla="*/ 1 w 1237"/>
                <a:gd name="T93" fmla="*/ 1106 h 1235"/>
                <a:gd name="T94" fmla="*/ 0 w 1237"/>
                <a:gd name="T95" fmla="*/ 1073 h 1235"/>
                <a:gd name="T96" fmla="*/ 0 w 1237"/>
                <a:gd name="T97" fmla="*/ 1041 h 1235"/>
                <a:gd name="T98" fmla="*/ 6 w 1237"/>
                <a:gd name="T99" fmla="*/ 947 h 1235"/>
                <a:gd name="T100" fmla="*/ 18 w 1237"/>
                <a:gd name="T101" fmla="*/ 855 h 1235"/>
                <a:gd name="T102" fmla="*/ 35 w 1237"/>
                <a:gd name="T103" fmla="*/ 762 h 1235"/>
                <a:gd name="T104" fmla="*/ 57 w 1237"/>
                <a:gd name="T105" fmla="*/ 671 h 1235"/>
                <a:gd name="T106" fmla="*/ 85 w 1237"/>
                <a:gd name="T107" fmla="*/ 582 h 1235"/>
                <a:gd name="T108" fmla="*/ 115 w 1237"/>
                <a:gd name="T109" fmla="*/ 501 h 1235"/>
                <a:gd name="T110" fmla="*/ 150 w 1237"/>
                <a:gd name="T111" fmla="*/ 421 h 1235"/>
                <a:gd name="T112" fmla="*/ 190 w 1237"/>
                <a:gd name="T113" fmla="*/ 345 h 1235"/>
                <a:gd name="T114" fmla="*/ 235 w 1237"/>
                <a:gd name="T115" fmla="*/ 270 h 1235"/>
                <a:gd name="T116" fmla="*/ 285 w 1237"/>
                <a:gd name="T117" fmla="*/ 200 h 1235"/>
                <a:gd name="T118" fmla="*/ 331 w 1237"/>
                <a:gd name="T119" fmla="*/ 144 h 1235"/>
                <a:gd name="T120" fmla="*/ 382 w 1237"/>
                <a:gd name="T121" fmla="*/ 92 h 1235"/>
                <a:gd name="T122" fmla="*/ 438 w 1237"/>
                <a:gd name="T123" fmla="*/ 44 h 1235"/>
                <a:gd name="T124" fmla="*/ 496 w 1237"/>
                <a:gd name="T125" fmla="*/ 0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7" h="1235">
                  <a:moveTo>
                    <a:pt x="496" y="0"/>
                  </a:moveTo>
                  <a:lnTo>
                    <a:pt x="532" y="36"/>
                  </a:lnTo>
                  <a:lnTo>
                    <a:pt x="502" y="104"/>
                  </a:lnTo>
                  <a:lnTo>
                    <a:pt x="474" y="173"/>
                  </a:lnTo>
                  <a:lnTo>
                    <a:pt x="447" y="248"/>
                  </a:lnTo>
                  <a:lnTo>
                    <a:pt x="423" y="324"/>
                  </a:lnTo>
                  <a:lnTo>
                    <a:pt x="403" y="401"/>
                  </a:lnTo>
                  <a:lnTo>
                    <a:pt x="375" y="522"/>
                  </a:lnTo>
                  <a:lnTo>
                    <a:pt x="353" y="644"/>
                  </a:lnTo>
                  <a:lnTo>
                    <a:pt x="335" y="767"/>
                  </a:lnTo>
                  <a:lnTo>
                    <a:pt x="323" y="890"/>
                  </a:lnTo>
                  <a:lnTo>
                    <a:pt x="320" y="915"/>
                  </a:lnTo>
                  <a:lnTo>
                    <a:pt x="423" y="906"/>
                  </a:lnTo>
                  <a:lnTo>
                    <a:pt x="526" y="893"/>
                  </a:lnTo>
                  <a:lnTo>
                    <a:pt x="647" y="874"/>
                  </a:lnTo>
                  <a:lnTo>
                    <a:pt x="766" y="849"/>
                  </a:lnTo>
                  <a:lnTo>
                    <a:pt x="885" y="820"/>
                  </a:lnTo>
                  <a:lnTo>
                    <a:pt x="1002" y="784"/>
                  </a:lnTo>
                  <a:lnTo>
                    <a:pt x="1060" y="763"/>
                  </a:lnTo>
                  <a:lnTo>
                    <a:pt x="1117" y="740"/>
                  </a:lnTo>
                  <a:lnTo>
                    <a:pt x="1173" y="717"/>
                  </a:lnTo>
                  <a:lnTo>
                    <a:pt x="1200" y="704"/>
                  </a:lnTo>
                  <a:lnTo>
                    <a:pt x="1237" y="740"/>
                  </a:lnTo>
                  <a:lnTo>
                    <a:pt x="1194" y="797"/>
                  </a:lnTo>
                  <a:lnTo>
                    <a:pt x="1147" y="851"/>
                  </a:lnTo>
                  <a:lnTo>
                    <a:pt x="1095" y="901"/>
                  </a:lnTo>
                  <a:lnTo>
                    <a:pt x="1041" y="947"/>
                  </a:lnTo>
                  <a:lnTo>
                    <a:pt x="983" y="989"/>
                  </a:lnTo>
                  <a:lnTo>
                    <a:pt x="922" y="1027"/>
                  </a:lnTo>
                  <a:lnTo>
                    <a:pt x="858" y="1062"/>
                  </a:lnTo>
                  <a:lnTo>
                    <a:pt x="794" y="1094"/>
                  </a:lnTo>
                  <a:lnTo>
                    <a:pt x="728" y="1123"/>
                  </a:lnTo>
                  <a:lnTo>
                    <a:pt x="661" y="1147"/>
                  </a:lnTo>
                  <a:lnTo>
                    <a:pt x="594" y="1169"/>
                  </a:lnTo>
                  <a:lnTo>
                    <a:pt x="491" y="1196"/>
                  </a:lnTo>
                  <a:lnTo>
                    <a:pt x="386" y="1217"/>
                  </a:lnTo>
                  <a:lnTo>
                    <a:pt x="280" y="1229"/>
                  </a:lnTo>
                  <a:lnTo>
                    <a:pt x="174" y="1235"/>
                  </a:lnTo>
                  <a:lnTo>
                    <a:pt x="151" y="1235"/>
                  </a:lnTo>
                  <a:lnTo>
                    <a:pt x="128" y="1233"/>
                  </a:lnTo>
                  <a:lnTo>
                    <a:pt x="106" y="1228"/>
                  </a:lnTo>
                  <a:lnTo>
                    <a:pt x="80" y="1217"/>
                  </a:lnTo>
                  <a:lnTo>
                    <a:pt x="57" y="1201"/>
                  </a:lnTo>
                  <a:lnTo>
                    <a:pt x="36" y="1182"/>
                  </a:lnTo>
                  <a:lnTo>
                    <a:pt x="21" y="1159"/>
                  </a:lnTo>
                  <a:lnTo>
                    <a:pt x="8" y="1134"/>
                  </a:lnTo>
                  <a:lnTo>
                    <a:pt x="1" y="1106"/>
                  </a:lnTo>
                  <a:lnTo>
                    <a:pt x="0" y="1073"/>
                  </a:lnTo>
                  <a:lnTo>
                    <a:pt x="0" y="1041"/>
                  </a:lnTo>
                  <a:lnTo>
                    <a:pt x="6" y="947"/>
                  </a:lnTo>
                  <a:lnTo>
                    <a:pt x="18" y="855"/>
                  </a:lnTo>
                  <a:lnTo>
                    <a:pt x="35" y="762"/>
                  </a:lnTo>
                  <a:lnTo>
                    <a:pt x="57" y="671"/>
                  </a:lnTo>
                  <a:lnTo>
                    <a:pt x="85" y="582"/>
                  </a:lnTo>
                  <a:lnTo>
                    <a:pt x="115" y="501"/>
                  </a:lnTo>
                  <a:lnTo>
                    <a:pt x="150" y="421"/>
                  </a:lnTo>
                  <a:lnTo>
                    <a:pt x="190" y="345"/>
                  </a:lnTo>
                  <a:lnTo>
                    <a:pt x="235" y="270"/>
                  </a:lnTo>
                  <a:lnTo>
                    <a:pt x="285" y="200"/>
                  </a:lnTo>
                  <a:lnTo>
                    <a:pt x="331" y="144"/>
                  </a:lnTo>
                  <a:lnTo>
                    <a:pt x="382" y="92"/>
                  </a:lnTo>
                  <a:lnTo>
                    <a:pt x="438" y="44"/>
                  </a:lnTo>
                  <a:lnTo>
                    <a:pt x="4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en-US" sz="18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1276">
              <a:extLst>
                <a:ext uri="{FF2B5EF4-FFF2-40B4-BE49-F238E27FC236}">
                  <a16:creationId xmlns:a16="http://schemas.microsoft.com/office/drawing/2014/main" id="{C7B3FCDB-5120-488C-8D37-0B53CFE7ED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6" y="3626"/>
              <a:ext cx="1731" cy="1729"/>
            </a:xfrm>
            <a:custGeom>
              <a:avLst/>
              <a:gdLst>
                <a:gd name="T0" fmla="*/ 1977 w 3461"/>
                <a:gd name="T1" fmla="*/ 939 h 3456"/>
                <a:gd name="T2" fmla="*/ 1837 w 3461"/>
                <a:gd name="T3" fmla="*/ 996 h 3456"/>
                <a:gd name="T4" fmla="*/ 1719 w 3461"/>
                <a:gd name="T5" fmla="*/ 1101 h 3456"/>
                <a:gd name="T6" fmla="*/ 1646 w 3461"/>
                <a:gd name="T7" fmla="*/ 1235 h 3456"/>
                <a:gd name="T8" fmla="*/ 1621 w 3461"/>
                <a:gd name="T9" fmla="*/ 1382 h 3456"/>
                <a:gd name="T10" fmla="*/ 1646 w 3461"/>
                <a:gd name="T11" fmla="*/ 1529 h 3456"/>
                <a:gd name="T12" fmla="*/ 1719 w 3461"/>
                <a:gd name="T13" fmla="*/ 1665 h 3456"/>
                <a:gd name="T14" fmla="*/ 1837 w 3461"/>
                <a:gd name="T15" fmla="*/ 1770 h 3456"/>
                <a:gd name="T16" fmla="*/ 1977 w 3461"/>
                <a:gd name="T17" fmla="*/ 1826 h 3456"/>
                <a:gd name="T18" fmla="*/ 2127 w 3461"/>
                <a:gd name="T19" fmla="*/ 1835 h 3456"/>
                <a:gd name="T20" fmla="*/ 2270 w 3461"/>
                <a:gd name="T21" fmla="*/ 1794 h 3456"/>
                <a:gd name="T22" fmla="*/ 2399 w 3461"/>
                <a:gd name="T23" fmla="*/ 1705 h 3456"/>
                <a:gd name="T24" fmla="*/ 2488 w 3461"/>
                <a:gd name="T25" fmla="*/ 1577 h 3456"/>
                <a:gd name="T26" fmla="*/ 2529 w 3461"/>
                <a:gd name="T27" fmla="*/ 1433 h 3456"/>
                <a:gd name="T28" fmla="*/ 2521 w 3461"/>
                <a:gd name="T29" fmla="*/ 1283 h 3456"/>
                <a:gd name="T30" fmla="*/ 2464 w 3461"/>
                <a:gd name="T31" fmla="*/ 1143 h 3456"/>
                <a:gd name="T32" fmla="*/ 2359 w 3461"/>
                <a:gd name="T33" fmla="*/ 1026 h 3456"/>
                <a:gd name="T34" fmla="*/ 2225 w 3461"/>
                <a:gd name="T35" fmla="*/ 952 h 3456"/>
                <a:gd name="T36" fmla="*/ 2076 w 3461"/>
                <a:gd name="T37" fmla="*/ 928 h 3456"/>
                <a:gd name="T38" fmla="*/ 3351 w 3461"/>
                <a:gd name="T39" fmla="*/ 2 h 3456"/>
                <a:gd name="T40" fmla="*/ 3421 w 3461"/>
                <a:gd name="T41" fmla="*/ 40 h 3456"/>
                <a:gd name="T42" fmla="*/ 3459 w 3461"/>
                <a:gd name="T43" fmla="*/ 111 h 3456"/>
                <a:gd name="T44" fmla="*/ 3457 w 3461"/>
                <a:gd name="T45" fmla="*/ 256 h 3456"/>
                <a:gd name="T46" fmla="*/ 3444 w 3461"/>
                <a:gd name="T47" fmla="*/ 471 h 3456"/>
                <a:gd name="T48" fmla="*/ 3416 w 3461"/>
                <a:gd name="T49" fmla="*/ 722 h 3456"/>
                <a:gd name="T50" fmla="*/ 3372 w 3461"/>
                <a:gd name="T51" fmla="*/ 997 h 3456"/>
                <a:gd name="T52" fmla="*/ 3304 w 3461"/>
                <a:gd name="T53" fmla="*/ 1283 h 3456"/>
                <a:gd name="T54" fmla="*/ 3210 w 3461"/>
                <a:gd name="T55" fmla="*/ 1569 h 3456"/>
                <a:gd name="T56" fmla="*/ 3083 w 3461"/>
                <a:gd name="T57" fmla="*/ 1845 h 3456"/>
                <a:gd name="T58" fmla="*/ 2922 w 3461"/>
                <a:gd name="T59" fmla="*/ 2094 h 3456"/>
                <a:gd name="T60" fmla="*/ 2738 w 3461"/>
                <a:gd name="T61" fmla="*/ 2296 h 3456"/>
                <a:gd name="T62" fmla="*/ 2592 w 3461"/>
                <a:gd name="T63" fmla="*/ 2431 h 3456"/>
                <a:gd name="T64" fmla="*/ 2457 w 3461"/>
                <a:gd name="T65" fmla="*/ 2538 h 3456"/>
                <a:gd name="T66" fmla="*/ 2318 w 3461"/>
                <a:gd name="T67" fmla="*/ 2635 h 3456"/>
                <a:gd name="T68" fmla="*/ 2156 w 3461"/>
                <a:gd name="T69" fmla="*/ 2738 h 3456"/>
                <a:gd name="T70" fmla="*/ 2003 w 3461"/>
                <a:gd name="T71" fmla="*/ 2833 h 3456"/>
                <a:gd name="T72" fmla="*/ 1849 w 3461"/>
                <a:gd name="T73" fmla="*/ 2931 h 3456"/>
                <a:gd name="T74" fmla="*/ 1665 w 3461"/>
                <a:gd name="T75" fmla="*/ 3049 h 3456"/>
                <a:gd name="T76" fmla="*/ 1449 w 3461"/>
                <a:gd name="T77" fmla="*/ 3193 h 3456"/>
                <a:gd name="T78" fmla="*/ 1193 w 3461"/>
                <a:gd name="T79" fmla="*/ 3366 h 3456"/>
                <a:gd name="T80" fmla="*/ 1048 w 3461"/>
                <a:gd name="T81" fmla="*/ 3453 h 3456"/>
                <a:gd name="T82" fmla="*/ 969 w 3461"/>
                <a:gd name="T83" fmla="*/ 3445 h 3456"/>
                <a:gd name="T84" fmla="*/ 40 w 3461"/>
                <a:gd name="T85" fmla="*/ 2534 h 3456"/>
                <a:gd name="T86" fmla="*/ 3 w 3461"/>
                <a:gd name="T87" fmla="*/ 2463 h 3456"/>
                <a:gd name="T88" fmla="*/ 11 w 3461"/>
                <a:gd name="T89" fmla="*/ 2383 h 3456"/>
                <a:gd name="T90" fmla="*/ 152 w 3461"/>
                <a:gd name="T91" fmla="*/ 2175 h 3456"/>
                <a:gd name="T92" fmla="*/ 315 w 3461"/>
                <a:gd name="T93" fmla="*/ 1934 h 3456"/>
                <a:gd name="T94" fmla="*/ 449 w 3461"/>
                <a:gd name="T95" fmla="*/ 1729 h 3456"/>
                <a:gd name="T96" fmla="*/ 560 w 3461"/>
                <a:gd name="T97" fmla="*/ 1556 h 3456"/>
                <a:gd name="T98" fmla="*/ 653 w 3461"/>
                <a:gd name="T99" fmla="*/ 1409 h 3456"/>
                <a:gd name="T100" fmla="*/ 755 w 3461"/>
                <a:gd name="T101" fmla="*/ 1246 h 3456"/>
                <a:gd name="T102" fmla="*/ 855 w 3461"/>
                <a:gd name="T103" fmla="*/ 1094 h 3456"/>
                <a:gd name="T104" fmla="*/ 953 w 3461"/>
                <a:gd name="T105" fmla="*/ 957 h 3456"/>
                <a:gd name="T106" fmla="*/ 1068 w 3461"/>
                <a:gd name="T107" fmla="*/ 822 h 3456"/>
                <a:gd name="T108" fmla="*/ 1215 w 3461"/>
                <a:gd name="T109" fmla="*/ 667 h 3456"/>
                <a:gd name="T110" fmla="*/ 1442 w 3461"/>
                <a:gd name="T111" fmla="*/ 480 h 3456"/>
                <a:gd name="T112" fmla="*/ 1704 w 3461"/>
                <a:gd name="T113" fmla="*/ 332 h 3456"/>
                <a:gd name="T114" fmla="*/ 1983 w 3461"/>
                <a:gd name="T115" fmla="*/ 217 h 3456"/>
                <a:gd name="T116" fmla="*/ 2272 w 3461"/>
                <a:gd name="T117" fmla="*/ 131 h 3456"/>
                <a:gd name="T118" fmla="*/ 2556 w 3461"/>
                <a:gd name="T119" fmla="*/ 72 h 3456"/>
                <a:gd name="T120" fmla="*/ 2824 w 3461"/>
                <a:gd name="T121" fmla="*/ 34 h 3456"/>
                <a:gd name="T122" fmla="*/ 3065 w 3461"/>
                <a:gd name="T123" fmla="*/ 11 h 3456"/>
                <a:gd name="T124" fmla="*/ 3265 w 3461"/>
                <a:gd name="T125" fmla="*/ 1 h 3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61" h="3456">
                  <a:moveTo>
                    <a:pt x="2076" y="928"/>
                  </a:moveTo>
                  <a:lnTo>
                    <a:pt x="2026" y="931"/>
                  </a:lnTo>
                  <a:lnTo>
                    <a:pt x="1977" y="939"/>
                  </a:lnTo>
                  <a:lnTo>
                    <a:pt x="1928" y="952"/>
                  </a:lnTo>
                  <a:lnTo>
                    <a:pt x="1881" y="972"/>
                  </a:lnTo>
                  <a:lnTo>
                    <a:pt x="1837" y="996"/>
                  </a:lnTo>
                  <a:lnTo>
                    <a:pt x="1794" y="1026"/>
                  </a:lnTo>
                  <a:lnTo>
                    <a:pt x="1754" y="1061"/>
                  </a:lnTo>
                  <a:lnTo>
                    <a:pt x="1719" y="1101"/>
                  </a:lnTo>
                  <a:lnTo>
                    <a:pt x="1689" y="1143"/>
                  </a:lnTo>
                  <a:lnTo>
                    <a:pt x="1665" y="1188"/>
                  </a:lnTo>
                  <a:lnTo>
                    <a:pt x="1646" y="1235"/>
                  </a:lnTo>
                  <a:lnTo>
                    <a:pt x="1632" y="1283"/>
                  </a:lnTo>
                  <a:lnTo>
                    <a:pt x="1624" y="1333"/>
                  </a:lnTo>
                  <a:lnTo>
                    <a:pt x="1621" y="1382"/>
                  </a:lnTo>
                  <a:lnTo>
                    <a:pt x="1624" y="1433"/>
                  </a:lnTo>
                  <a:lnTo>
                    <a:pt x="1632" y="1481"/>
                  </a:lnTo>
                  <a:lnTo>
                    <a:pt x="1646" y="1529"/>
                  </a:lnTo>
                  <a:lnTo>
                    <a:pt x="1665" y="1577"/>
                  </a:lnTo>
                  <a:lnTo>
                    <a:pt x="1689" y="1622"/>
                  </a:lnTo>
                  <a:lnTo>
                    <a:pt x="1719" y="1665"/>
                  </a:lnTo>
                  <a:lnTo>
                    <a:pt x="1754" y="1705"/>
                  </a:lnTo>
                  <a:lnTo>
                    <a:pt x="1794" y="1740"/>
                  </a:lnTo>
                  <a:lnTo>
                    <a:pt x="1837" y="1770"/>
                  </a:lnTo>
                  <a:lnTo>
                    <a:pt x="1881" y="1794"/>
                  </a:lnTo>
                  <a:lnTo>
                    <a:pt x="1928" y="1813"/>
                  </a:lnTo>
                  <a:lnTo>
                    <a:pt x="1977" y="1826"/>
                  </a:lnTo>
                  <a:lnTo>
                    <a:pt x="2026" y="1835"/>
                  </a:lnTo>
                  <a:lnTo>
                    <a:pt x="2076" y="1837"/>
                  </a:lnTo>
                  <a:lnTo>
                    <a:pt x="2127" y="1835"/>
                  </a:lnTo>
                  <a:lnTo>
                    <a:pt x="2175" y="1826"/>
                  </a:lnTo>
                  <a:lnTo>
                    <a:pt x="2225" y="1813"/>
                  </a:lnTo>
                  <a:lnTo>
                    <a:pt x="2270" y="1794"/>
                  </a:lnTo>
                  <a:lnTo>
                    <a:pt x="2316" y="1770"/>
                  </a:lnTo>
                  <a:lnTo>
                    <a:pt x="2359" y="1740"/>
                  </a:lnTo>
                  <a:lnTo>
                    <a:pt x="2399" y="1705"/>
                  </a:lnTo>
                  <a:lnTo>
                    <a:pt x="2434" y="1665"/>
                  </a:lnTo>
                  <a:lnTo>
                    <a:pt x="2464" y="1622"/>
                  </a:lnTo>
                  <a:lnTo>
                    <a:pt x="2488" y="1577"/>
                  </a:lnTo>
                  <a:lnTo>
                    <a:pt x="2507" y="1529"/>
                  </a:lnTo>
                  <a:lnTo>
                    <a:pt x="2521" y="1481"/>
                  </a:lnTo>
                  <a:lnTo>
                    <a:pt x="2529" y="1433"/>
                  </a:lnTo>
                  <a:lnTo>
                    <a:pt x="2532" y="1382"/>
                  </a:lnTo>
                  <a:lnTo>
                    <a:pt x="2529" y="1333"/>
                  </a:lnTo>
                  <a:lnTo>
                    <a:pt x="2521" y="1283"/>
                  </a:lnTo>
                  <a:lnTo>
                    <a:pt x="2507" y="1235"/>
                  </a:lnTo>
                  <a:lnTo>
                    <a:pt x="2488" y="1188"/>
                  </a:lnTo>
                  <a:lnTo>
                    <a:pt x="2464" y="1143"/>
                  </a:lnTo>
                  <a:lnTo>
                    <a:pt x="2434" y="1101"/>
                  </a:lnTo>
                  <a:lnTo>
                    <a:pt x="2399" y="1061"/>
                  </a:lnTo>
                  <a:lnTo>
                    <a:pt x="2359" y="1026"/>
                  </a:lnTo>
                  <a:lnTo>
                    <a:pt x="2316" y="996"/>
                  </a:lnTo>
                  <a:lnTo>
                    <a:pt x="2270" y="972"/>
                  </a:lnTo>
                  <a:lnTo>
                    <a:pt x="2225" y="952"/>
                  </a:lnTo>
                  <a:lnTo>
                    <a:pt x="2175" y="939"/>
                  </a:lnTo>
                  <a:lnTo>
                    <a:pt x="2127" y="931"/>
                  </a:lnTo>
                  <a:lnTo>
                    <a:pt x="2076" y="928"/>
                  </a:lnTo>
                  <a:close/>
                  <a:moveTo>
                    <a:pt x="3322" y="0"/>
                  </a:moveTo>
                  <a:lnTo>
                    <a:pt x="3325" y="0"/>
                  </a:lnTo>
                  <a:lnTo>
                    <a:pt x="3351" y="2"/>
                  </a:lnTo>
                  <a:lnTo>
                    <a:pt x="3377" y="10"/>
                  </a:lnTo>
                  <a:lnTo>
                    <a:pt x="3401" y="23"/>
                  </a:lnTo>
                  <a:lnTo>
                    <a:pt x="3421" y="40"/>
                  </a:lnTo>
                  <a:lnTo>
                    <a:pt x="3438" y="60"/>
                  </a:lnTo>
                  <a:lnTo>
                    <a:pt x="3451" y="86"/>
                  </a:lnTo>
                  <a:lnTo>
                    <a:pt x="3459" y="111"/>
                  </a:lnTo>
                  <a:lnTo>
                    <a:pt x="3461" y="139"/>
                  </a:lnTo>
                  <a:lnTo>
                    <a:pt x="3460" y="194"/>
                  </a:lnTo>
                  <a:lnTo>
                    <a:pt x="3457" y="256"/>
                  </a:lnTo>
                  <a:lnTo>
                    <a:pt x="3454" y="323"/>
                  </a:lnTo>
                  <a:lnTo>
                    <a:pt x="3450" y="395"/>
                  </a:lnTo>
                  <a:lnTo>
                    <a:pt x="3444" y="471"/>
                  </a:lnTo>
                  <a:lnTo>
                    <a:pt x="3437" y="552"/>
                  </a:lnTo>
                  <a:lnTo>
                    <a:pt x="3427" y="635"/>
                  </a:lnTo>
                  <a:lnTo>
                    <a:pt x="3416" y="722"/>
                  </a:lnTo>
                  <a:lnTo>
                    <a:pt x="3404" y="811"/>
                  </a:lnTo>
                  <a:lnTo>
                    <a:pt x="3389" y="903"/>
                  </a:lnTo>
                  <a:lnTo>
                    <a:pt x="3372" y="997"/>
                  </a:lnTo>
                  <a:lnTo>
                    <a:pt x="3351" y="1091"/>
                  </a:lnTo>
                  <a:lnTo>
                    <a:pt x="3329" y="1187"/>
                  </a:lnTo>
                  <a:lnTo>
                    <a:pt x="3304" y="1283"/>
                  </a:lnTo>
                  <a:lnTo>
                    <a:pt x="3275" y="1380"/>
                  </a:lnTo>
                  <a:lnTo>
                    <a:pt x="3244" y="1475"/>
                  </a:lnTo>
                  <a:lnTo>
                    <a:pt x="3210" y="1569"/>
                  </a:lnTo>
                  <a:lnTo>
                    <a:pt x="3171" y="1663"/>
                  </a:lnTo>
                  <a:lnTo>
                    <a:pt x="3129" y="1755"/>
                  </a:lnTo>
                  <a:lnTo>
                    <a:pt x="3083" y="1845"/>
                  </a:lnTo>
                  <a:lnTo>
                    <a:pt x="3033" y="1932"/>
                  </a:lnTo>
                  <a:lnTo>
                    <a:pt x="2980" y="2015"/>
                  </a:lnTo>
                  <a:lnTo>
                    <a:pt x="2922" y="2094"/>
                  </a:lnTo>
                  <a:lnTo>
                    <a:pt x="2859" y="2172"/>
                  </a:lnTo>
                  <a:lnTo>
                    <a:pt x="2793" y="2243"/>
                  </a:lnTo>
                  <a:lnTo>
                    <a:pt x="2738" y="2296"/>
                  </a:lnTo>
                  <a:lnTo>
                    <a:pt x="2686" y="2346"/>
                  </a:lnTo>
                  <a:lnTo>
                    <a:pt x="2638" y="2390"/>
                  </a:lnTo>
                  <a:lnTo>
                    <a:pt x="2592" y="2431"/>
                  </a:lnTo>
                  <a:lnTo>
                    <a:pt x="2546" y="2469"/>
                  </a:lnTo>
                  <a:lnTo>
                    <a:pt x="2501" y="2504"/>
                  </a:lnTo>
                  <a:lnTo>
                    <a:pt x="2457" y="2538"/>
                  </a:lnTo>
                  <a:lnTo>
                    <a:pt x="2412" y="2571"/>
                  </a:lnTo>
                  <a:lnTo>
                    <a:pt x="2366" y="2603"/>
                  </a:lnTo>
                  <a:lnTo>
                    <a:pt x="2318" y="2635"/>
                  </a:lnTo>
                  <a:lnTo>
                    <a:pt x="2267" y="2668"/>
                  </a:lnTo>
                  <a:lnTo>
                    <a:pt x="2214" y="2702"/>
                  </a:lnTo>
                  <a:lnTo>
                    <a:pt x="2156" y="2738"/>
                  </a:lnTo>
                  <a:lnTo>
                    <a:pt x="2094" y="2777"/>
                  </a:lnTo>
                  <a:lnTo>
                    <a:pt x="2050" y="2804"/>
                  </a:lnTo>
                  <a:lnTo>
                    <a:pt x="2003" y="2833"/>
                  </a:lnTo>
                  <a:lnTo>
                    <a:pt x="1955" y="2865"/>
                  </a:lnTo>
                  <a:lnTo>
                    <a:pt x="1903" y="2897"/>
                  </a:lnTo>
                  <a:lnTo>
                    <a:pt x="1849" y="2931"/>
                  </a:lnTo>
                  <a:lnTo>
                    <a:pt x="1791" y="2969"/>
                  </a:lnTo>
                  <a:lnTo>
                    <a:pt x="1729" y="3007"/>
                  </a:lnTo>
                  <a:lnTo>
                    <a:pt x="1665" y="3049"/>
                  </a:lnTo>
                  <a:lnTo>
                    <a:pt x="1597" y="3094"/>
                  </a:lnTo>
                  <a:lnTo>
                    <a:pt x="1525" y="3142"/>
                  </a:lnTo>
                  <a:lnTo>
                    <a:pt x="1449" y="3193"/>
                  </a:lnTo>
                  <a:lnTo>
                    <a:pt x="1368" y="3247"/>
                  </a:lnTo>
                  <a:lnTo>
                    <a:pt x="1283" y="3304"/>
                  </a:lnTo>
                  <a:lnTo>
                    <a:pt x="1193" y="3366"/>
                  </a:lnTo>
                  <a:lnTo>
                    <a:pt x="1099" y="3431"/>
                  </a:lnTo>
                  <a:lnTo>
                    <a:pt x="1074" y="3445"/>
                  </a:lnTo>
                  <a:lnTo>
                    <a:pt x="1048" y="3453"/>
                  </a:lnTo>
                  <a:lnTo>
                    <a:pt x="1021" y="3456"/>
                  </a:lnTo>
                  <a:lnTo>
                    <a:pt x="994" y="3454"/>
                  </a:lnTo>
                  <a:lnTo>
                    <a:pt x="969" y="3445"/>
                  </a:lnTo>
                  <a:lnTo>
                    <a:pt x="946" y="3433"/>
                  </a:lnTo>
                  <a:lnTo>
                    <a:pt x="924" y="3415"/>
                  </a:lnTo>
                  <a:lnTo>
                    <a:pt x="40" y="2534"/>
                  </a:lnTo>
                  <a:lnTo>
                    <a:pt x="23" y="2512"/>
                  </a:lnTo>
                  <a:lnTo>
                    <a:pt x="10" y="2488"/>
                  </a:lnTo>
                  <a:lnTo>
                    <a:pt x="3" y="2463"/>
                  </a:lnTo>
                  <a:lnTo>
                    <a:pt x="0" y="2436"/>
                  </a:lnTo>
                  <a:lnTo>
                    <a:pt x="3" y="2408"/>
                  </a:lnTo>
                  <a:lnTo>
                    <a:pt x="11" y="2383"/>
                  </a:lnTo>
                  <a:lnTo>
                    <a:pt x="25" y="2359"/>
                  </a:lnTo>
                  <a:lnTo>
                    <a:pt x="90" y="2265"/>
                  </a:lnTo>
                  <a:lnTo>
                    <a:pt x="152" y="2175"/>
                  </a:lnTo>
                  <a:lnTo>
                    <a:pt x="210" y="2090"/>
                  </a:lnTo>
                  <a:lnTo>
                    <a:pt x="264" y="2010"/>
                  </a:lnTo>
                  <a:lnTo>
                    <a:pt x="315" y="1934"/>
                  </a:lnTo>
                  <a:lnTo>
                    <a:pt x="362" y="1861"/>
                  </a:lnTo>
                  <a:lnTo>
                    <a:pt x="407" y="1794"/>
                  </a:lnTo>
                  <a:lnTo>
                    <a:pt x="449" y="1729"/>
                  </a:lnTo>
                  <a:lnTo>
                    <a:pt x="489" y="1668"/>
                  </a:lnTo>
                  <a:lnTo>
                    <a:pt x="525" y="1610"/>
                  </a:lnTo>
                  <a:lnTo>
                    <a:pt x="560" y="1556"/>
                  </a:lnTo>
                  <a:lnTo>
                    <a:pt x="593" y="1504"/>
                  </a:lnTo>
                  <a:lnTo>
                    <a:pt x="624" y="1456"/>
                  </a:lnTo>
                  <a:lnTo>
                    <a:pt x="653" y="1409"/>
                  </a:lnTo>
                  <a:lnTo>
                    <a:pt x="681" y="1365"/>
                  </a:lnTo>
                  <a:lnTo>
                    <a:pt x="718" y="1303"/>
                  </a:lnTo>
                  <a:lnTo>
                    <a:pt x="755" y="1246"/>
                  </a:lnTo>
                  <a:lnTo>
                    <a:pt x="790" y="1193"/>
                  </a:lnTo>
                  <a:lnTo>
                    <a:pt x="822" y="1142"/>
                  </a:lnTo>
                  <a:lnTo>
                    <a:pt x="855" y="1094"/>
                  </a:lnTo>
                  <a:lnTo>
                    <a:pt x="886" y="1048"/>
                  </a:lnTo>
                  <a:lnTo>
                    <a:pt x="919" y="1002"/>
                  </a:lnTo>
                  <a:lnTo>
                    <a:pt x="953" y="957"/>
                  </a:lnTo>
                  <a:lnTo>
                    <a:pt x="989" y="914"/>
                  </a:lnTo>
                  <a:lnTo>
                    <a:pt x="1027" y="868"/>
                  </a:lnTo>
                  <a:lnTo>
                    <a:pt x="1068" y="822"/>
                  </a:lnTo>
                  <a:lnTo>
                    <a:pt x="1112" y="773"/>
                  </a:lnTo>
                  <a:lnTo>
                    <a:pt x="1161" y="722"/>
                  </a:lnTo>
                  <a:lnTo>
                    <a:pt x="1215" y="667"/>
                  </a:lnTo>
                  <a:lnTo>
                    <a:pt x="1287" y="601"/>
                  </a:lnTo>
                  <a:lnTo>
                    <a:pt x="1363" y="538"/>
                  </a:lnTo>
                  <a:lnTo>
                    <a:pt x="1442" y="480"/>
                  </a:lnTo>
                  <a:lnTo>
                    <a:pt x="1527" y="427"/>
                  </a:lnTo>
                  <a:lnTo>
                    <a:pt x="1613" y="378"/>
                  </a:lnTo>
                  <a:lnTo>
                    <a:pt x="1704" y="332"/>
                  </a:lnTo>
                  <a:lnTo>
                    <a:pt x="1794" y="290"/>
                  </a:lnTo>
                  <a:lnTo>
                    <a:pt x="1889" y="252"/>
                  </a:lnTo>
                  <a:lnTo>
                    <a:pt x="1983" y="217"/>
                  </a:lnTo>
                  <a:lnTo>
                    <a:pt x="2080" y="186"/>
                  </a:lnTo>
                  <a:lnTo>
                    <a:pt x="2175" y="157"/>
                  </a:lnTo>
                  <a:lnTo>
                    <a:pt x="2272" y="131"/>
                  </a:lnTo>
                  <a:lnTo>
                    <a:pt x="2367" y="110"/>
                  </a:lnTo>
                  <a:lnTo>
                    <a:pt x="2463" y="89"/>
                  </a:lnTo>
                  <a:lnTo>
                    <a:pt x="2556" y="72"/>
                  </a:lnTo>
                  <a:lnTo>
                    <a:pt x="2648" y="57"/>
                  </a:lnTo>
                  <a:lnTo>
                    <a:pt x="2737" y="45"/>
                  </a:lnTo>
                  <a:lnTo>
                    <a:pt x="2824" y="34"/>
                  </a:lnTo>
                  <a:lnTo>
                    <a:pt x="2909" y="24"/>
                  </a:lnTo>
                  <a:lnTo>
                    <a:pt x="2988" y="17"/>
                  </a:lnTo>
                  <a:lnTo>
                    <a:pt x="3065" y="11"/>
                  </a:lnTo>
                  <a:lnTo>
                    <a:pt x="3137" y="6"/>
                  </a:lnTo>
                  <a:lnTo>
                    <a:pt x="3204" y="3"/>
                  </a:lnTo>
                  <a:lnTo>
                    <a:pt x="3265" y="1"/>
                  </a:lnTo>
                  <a:lnTo>
                    <a:pt x="33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en-US" sz="18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A2C1824F-E62B-45D7-8242-5E8557E51047}"/>
              </a:ext>
            </a:extLst>
          </p:cNvPr>
          <p:cNvSpPr/>
          <p:nvPr/>
        </p:nvSpPr>
        <p:spPr>
          <a:xfrm flipV="1">
            <a:off x="8916850" y="3451912"/>
            <a:ext cx="2299761" cy="1114105"/>
          </a:xfrm>
          <a:prstGeom prst="rect">
            <a:avLst/>
          </a:prstGeom>
          <a:solidFill>
            <a:srgbClr val="F7BC29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srgbClr val="FFFFFF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7" name="Group 1036">
            <a:extLst>
              <a:ext uri="{FF2B5EF4-FFF2-40B4-BE49-F238E27FC236}">
                <a16:creationId xmlns:a16="http://schemas.microsoft.com/office/drawing/2014/main" id="{2A7BA300-C954-4FF0-8576-49896389689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878574" y="3763687"/>
            <a:ext cx="508996" cy="505898"/>
            <a:chOff x="9876" y="-1946"/>
            <a:chExt cx="822" cy="817"/>
          </a:xfrm>
          <a:solidFill>
            <a:schemeClr val="bg1"/>
          </a:solidFill>
        </p:grpSpPr>
        <p:sp>
          <p:nvSpPr>
            <p:cNvPr id="38" name="Freeform 1038">
              <a:extLst>
                <a:ext uri="{FF2B5EF4-FFF2-40B4-BE49-F238E27FC236}">
                  <a16:creationId xmlns:a16="http://schemas.microsoft.com/office/drawing/2014/main" id="{6B10AD5C-7247-4605-B217-413AE6A01959}"/>
                </a:ext>
              </a:extLst>
            </p:cNvPr>
            <p:cNvSpPr/>
            <p:nvPr/>
          </p:nvSpPr>
          <p:spPr bwMode="auto">
            <a:xfrm>
              <a:off x="10016" y="-1801"/>
              <a:ext cx="356" cy="75"/>
            </a:xfrm>
            <a:custGeom>
              <a:avLst/>
              <a:gdLst>
                <a:gd name="T0" fmla="*/ 149 w 1421"/>
                <a:gd name="T1" fmla="*/ 0 h 298"/>
                <a:gd name="T2" fmla="*/ 1272 w 1421"/>
                <a:gd name="T3" fmla="*/ 0 h 298"/>
                <a:gd name="T4" fmla="*/ 1302 w 1421"/>
                <a:gd name="T5" fmla="*/ 3 h 298"/>
                <a:gd name="T6" fmla="*/ 1330 w 1421"/>
                <a:gd name="T7" fmla="*/ 12 h 298"/>
                <a:gd name="T8" fmla="*/ 1356 w 1421"/>
                <a:gd name="T9" fmla="*/ 25 h 298"/>
                <a:gd name="T10" fmla="*/ 1378 w 1421"/>
                <a:gd name="T11" fmla="*/ 44 h 298"/>
                <a:gd name="T12" fmla="*/ 1396 w 1421"/>
                <a:gd name="T13" fmla="*/ 66 h 298"/>
                <a:gd name="T14" fmla="*/ 1410 w 1421"/>
                <a:gd name="T15" fmla="*/ 91 h 298"/>
                <a:gd name="T16" fmla="*/ 1418 w 1421"/>
                <a:gd name="T17" fmla="*/ 119 h 298"/>
                <a:gd name="T18" fmla="*/ 1421 w 1421"/>
                <a:gd name="T19" fmla="*/ 149 h 298"/>
                <a:gd name="T20" fmla="*/ 1418 w 1421"/>
                <a:gd name="T21" fmla="*/ 179 h 298"/>
                <a:gd name="T22" fmla="*/ 1410 w 1421"/>
                <a:gd name="T23" fmla="*/ 206 h 298"/>
                <a:gd name="T24" fmla="*/ 1396 w 1421"/>
                <a:gd name="T25" fmla="*/ 232 h 298"/>
                <a:gd name="T26" fmla="*/ 1378 w 1421"/>
                <a:gd name="T27" fmla="*/ 254 h 298"/>
                <a:gd name="T28" fmla="*/ 1356 w 1421"/>
                <a:gd name="T29" fmla="*/ 272 h 298"/>
                <a:gd name="T30" fmla="*/ 1330 w 1421"/>
                <a:gd name="T31" fmla="*/ 285 h 298"/>
                <a:gd name="T32" fmla="*/ 1302 w 1421"/>
                <a:gd name="T33" fmla="*/ 295 h 298"/>
                <a:gd name="T34" fmla="*/ 1272 w 1421"/>
                <a:gd name="T35" fmla="*/ 298 h 298"/>
                <a:gd name="T36" fmla="*/ 149 w 1421"/>
                <a:gd name="T37" fmla="*/ 298 h 298"/>
                <a:gd name="T38" fmla="*/ 119 w 1421"/>
                <a:gd name="T39" fmla="*/ 295 h 298"/>
                <a:gd name="T40" fmla="*/ 91 w 1421"/>
                <a:gd name="T41" fmla="*/ 285 h 298"/>
                <a:gd name="T42" fmla="*/ 65 w 1421"/>
                <a:gd name="T43" fmla="*/ 272 h 298"/>
                <a:gd name="T44" fmla="*/ 44 w 1421"/>
                <a:gd name="T45" fmla="*/ 254 h 298"/>
                <a:gd name="T46" fmla="*/ 25 w 1421"/>
                <a:gd name="T47" fmla="*/ 232 h 298"/>
                <a:gd name="T48" fmla="*/ 11 w 1421"/>
                <a:gd name="T49" fmla="*/ 206 h 298"/>
                <a:gd name="T50" fmla="*/ 3 w 1421"/>
                <a:gd name="T51" fmla="*/ 179 h 298"/>
                <a:gd name="T52" fmla="*/ 0 w 1421"/>
                <a:gd name="T53" fmla="*/ 149 h 298"/>
                <a:gd name="T54" fmla="*/ 3 w 1421"/>
                <a:gd name="T55" fmla="*/ 119 h 298"/>
                <a:gd name="T56" fmla="*/ 11 w 1421"/>
                <a:gd name="T57" fmla="*/ 91 h 298"/>
                <a:gd name="T58" fmla="*/ 25 w 1421"/>
                <a:gd name="T59" fmla="*/ 66 h 298"/>
                <a:gd name="T60" fmla="*/ 44 w 1421"/>
                <a:gd name="T61" fmla="*/ 44 h 298"/>
                <a:gd name="T62" fmla="*/ 65 w 1421"/>
                <a:gd name="T63" fmla="*/ 25 h 298"/>
                <a:gd name="T64" fmla="*/ 91 w 1421"/>
                <a:gd name="T65" fmla="*/ 12 h 298"/>
                <a:gd name="T66" fmla="*/ 119 w 1421"/>
                <a:gd name="T67" fmla="*/ 3 h 298"/>
                <a:gd name="T68" fmla="*/ 149 w 1421"/>
                <a:gd name="T6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1" h="298">
                  <a:moveTo>
                    <a:pt x="149" y="0"/>
                  </a:moveTo>
                  <a:lnTo>
                    <a:pt x="1272" y="0"/>
                  </a:lnTo>
                  <a:lnTo>
                    <a:pt x="1302" y="3"/>
                  </a:lnTo>
                  <a:lnTo>
                    <a:pt x="1330" y="12"/>
                  </a:lnTo>
                  <a:lnTo>
                    <a:pt x="1356" y="25"/>
                  </a:lnTo>
                  <a:lnTo>
                    <a:pt x="1378" y="44"/>
                  </a:lnTo>
                  <a:lnTo>
                    <a:pt x="1396" y="66"/>
                  </a:lnTo>
                  <a:lnTo>
                    <a:pt x="1410" y="91"/>
                  </a:lnTo>
                  <a:lnTo>
                    <a:pt x="1418" y="119"/>
                  </a:lnTo>
                  <a:lnTo>
                    <a:pt x="1421" y="149"/>
                  </a:lnTo>
                  <a:lnTo>
                    <a:pt x="1418" y="179"/>
                  </a:lnTo>
                  <a:lnTo>
                    <a:pt x="1410" y="206"/>
                  </a:lnTo>
                  <a:lnTo>
                    <a:pt x="1396" y="232"/>
                  </a:lnTo>
                  <a:lnTo>
                    <a:pt x="1378" y="254"/>
                  </a:lnTo>
                  <a:lnTo>
                    <a:pt x="1356" y="272"/>
                  </a:lnTo>
                  <a:lnTo>
                    <a:pt x="1330" y="285"/>
                  </a:lnTo>
                  <a:lnTo>
                    <a:pt x="1302" y="295"/>
                  </a:lnTo>
                  <a:lnTo>
                    <a:pt x="1272" y="298"/>
                  </a:lnTo>
                  <a:lnTo>
                    <a:pt x="149" y="298"/>
                  </a:lnTo>
                  <a:lnTo>
                    <a:pt x="119" y="295"/>
                  </a:lnTo>
                  <a:lnTo>
                    <a:pt x="91" y="285"/>
                  </a:lnTo>
                  <a:lnTo>
                    <a:pt x="65" y="272"/>
                  </a:lnTo>
                  <a:lnTo>
                    <a:pt x="44" y="254"/>
                  </a:lnTo>
                  <a:lnTo>
                    <a:pt x="25" y="232"/>
                  </a:lnTo>
                  <a:lnTo>
                    <a:pt x="11" y="206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1"/>
                  </a:lnTo>
                  <a:lnTo>
                    <a:pt x="25" y="66"/>
                  </a:lnTo>
                  <a:lnTo>
                    <a:pt x="44" y="44"/>
                  </a:lnTo>
                  <a:lnTo>
                    <a:pt x="65" y="25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en-US" sz="18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1039">
              <a:extLst>
                <a:ext uri="{FF2B5EF4-FFF2-40B4-BE49-F238E27FC236}">
                  <a16:creationId xmlns:a16="http://schemas.microsoft.com/office/drawing/2014/main" id="{4FCC5832-98A0-4191-B16C-E145C595DA76}"/>
                </a:ext>
              </a:extLst>
            </p:cNvPr>
            <p:cNvSpPr/>
            <p:nvPr/>
          </p:nvSpPr>
          <p:spPr bwMode="auto">
            <a:xfrm>
              <a:off x="10016" y="-1662"/>
              <a:ext cx="356" cy="75"/>
            </a:xfrm>
            <a:custGeom>
              <a:avLst/>
              <a:gdLst>
                <a:gd name="T0" fmla="*/ 149 w 1421"/>
                <a:gd name="T1" fmla="*/ 0 h 298"/>
                <a:gd name="T2" fmla="*/ 1272 w 1421"/>
                <a:gd name="T3" fmla="*/ 0 h 298"/>
                <a:gd name="T4" fmla="*/ 1302 w 1421"/>
                <a:gd name="T5" fmla="*/ 3 h 298"/>
                <a:gd name="T6" fmla="*/ 1330 w 1421"/>
                <a:gd name="T7" fmla="*/ 12 h 298"/>
                <a:gd name="T8" fmla="*/ 1356 w 1421"/>
                <a:gd name="T9" fmla="*/ 26 h 298"/>
                <a:gd name="T10" fmla="*/ 1378 w 1421"/>
                <a:gd name="T11" fmla="*/ 44 h 298"/>
                <a:gd name="T12" fmla="*/ 1396 w 1421"/>
                <a:gd name="T13" fmla="*/ 66 h 298"/>
                <a:gd name="T14" fmla="*/ 1410 w 1421"/>
                <a:gd name="T15" fmla="*/ 91 h 298"/>
                <a:gd name="T16" fmla="*/ 1418 w 1421"/>
                <a:gd name="T17" fmla="*/ 119 h 298"/>
                <a:gd name="T18" fmla="*/ 1421 w 1421"/>
                <a:gd name="T19" fmla="*/ 149 h 298"/>
                <a:gd name="T20" fmla="*/ 1418 w 1421"/>
                <a:gd name="T21" fmla="*/ 179 h 298"/>
                <a:gd name="T22" fmla="*/ 1410 w 1421"/>
                <a:gd name="T23" fmla="*/ 207 h 298"/>
                <a:gd name="T24" fmla="*/ 1396 w 1421"/>
                <a:gd name="T25" fmla="*/ 232 h 298"/>
                <a:gd name="T26" fmla="*/ 1378 w 1421"/>
                <a:gd name="T27" fmla="*/ 255 h 298"/>
                <a:gd name="T28" fmla="*/ 1356 w 1421"/>
                <a:gd name="T29" fmla="*/ 272 h 298"/>
                <a:gd name="T30" fmla="*/ 1330 w 1421"/>
                <a:gd name="T31" fmla="*/ 287 h 298"/>
                <a:gd name="T32" fmla="*/ 1302 w 1421"/>
                <a:gd name="T33" fmla="*/ 295 h 298"/>
                <a:gd name="T34" fmla="*/ 1272 w 1421"/>
                <a:gd name="T35" fmla="*/ 298 h 298"/>
                <a:gd name="T36" fmla="*/ 149 w 1421"/>
                <a:gd name="T37" fmla="*/ 298 h 298"/>
                <a:gd name="T38" fmla="*/ 119 w 1421"/>
                <a:gd name="T39" fmla="*/ 295 h 298"/>
                <a:gd name="T40" fmla="*/ 91 w 1421"/>
                <a:gd name="T41" fmla="*/ 287 h 298"/>
                <a:gd name="T42" fmla="*/ 65 w 1421"/>
                <a:gd name="T43" fmla="*/ 272 h 298"/>
                <a:gd name="T44" fmla="*/ 44 w 1421"/>
                <a:gd name="T45" fmla="*/ 255 h 298"/>
                <a:gd name="T46" fmla="*/ 25 w 1421"/>
                <a:gd name="T47" fmla="*/ 232 h 298"/>
                <a:gd name="T48" fmla="*/ 11 w 1421"/>
                <a:gd name="T49" fmla="*/ 207 h 298"/>
                <a:gd name="T50" fmla="*/ 3 w 1421"/>
                <a:gd name="T51" fmla="*/ 179 h 298"/>
                <a:gd name="T52" fmla="*/ 0 w 1421"/>
                <a:gd name="T53" fmla="*/ 149 h 298"/>
                <a:gd name="T54" fmla="*/ 3 w 1421"/>
                <a:gd name="T55" fmla="*/ 119 h 298"/>
                <a:gd name="T56" fmla="*/ 11 w 1421"/>
                <a:gd name="T57" fmla="*/ 91 h 298"/>
                <a:gd name="T58" fmla="*/ 25 w 1421"/>
                <a:gd name="T59" fmla="*/ 66 h 298"/>
                <a:gd name="T60" fmla="*/ 44 w 1421"/>
                <a:gd name="T61" fmla="*/ 44 h 298"/>
                <a:gd name="T62" fmla="*/ 65 w 1421"/>
                <a:gd name="T63" fmla="*/ 26 h 298"/>
                <a:gd name="T64" fmla="*/ 91 w 1421"/>
                <a:gd name="T65" fmla="*/ 12 h 298"/>
                <a:gd name="T66" fmla="*/ 119 w 1421"/>
                <a:gd name="T67" fmla="*/ 3 h 298"/>
                <a:gd name="T68" fmla="*/ 149 w 1421"/>
                <a:gd name="T6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1" h="298">
                  <a:moveTo>
                    <a:pt x="149" y="0"/>
                  </a:moveTo>
                  <a:lnTo>
                    <a:pt x="1272" y="0"/>
                  </a:lnTo>
                  <a:lnTo>
                    <a:pt x="1302" y="3"/>
                  </a:lnTo>
                  <a:lnTo>
                    <a:pt x="1330" y="12"/>
                  </a:lnTo>
                  <a:lnTo>
                    <a:pt x="1356" y="26"/>
                  </a:lnTo>
                  <a:lnTo>
                    <a:pt x="1378" y="44"/>
                  </a:lnTo>
                  <a:lnTo>
                    <a:pt x="1396" y="66"/>
                  </a:lnTo>
                  <a:lnTo>
                    <a:pt x="1410" y="91"/>
                  </a:lnTo>
                  <a:lnTo>
                    <a:pt x="1418" y="119"/>
                  </a:lnTo>
                  <a:lnTo>
                    <a:pt x="1421" y="149"/>
                  </a:lnTo>
                  <a:lnTo>
                    <a:pt x="1418" y="179"/>
                  </a:lnTo>
                  <a:lnTo>
                    <a:pt x="1410" y="207"/>
                  </a:lnTo>
                  <a:lnTo>
                    <a:pt x="1396" y="232"/>
                  </a:lnTo>
                  <a:lnTo>
                    <a:pt x="1378" y="255"/>
                  </a:lnTo>
                  <a:lnTo>
                    <a:pt x="1356" y="272"/>
                  </a:lnTo>
                  <a:lnTo>
                    <a:pt x="1330" y="287"/>
                  </a:lnTo>
                  <a:lnTo>
                    <a:pt x="1302" y="295"/>
                  </a:lnTo>
                  <a:lnTo>
                    <a:pt x="1272" y="298"/>
                  </a:lnTo>
                  <a:lnTo>
                    <a:pt x="149" y="298"/>
                  </a:lnTo>
                  <a:lnTo>
                    <a:pt x="119" y="295"/>
                  </a:lnTo>
                  <a:lnTo>
                    <a:pt x="91" y="287"/>
                  </a:lnTo>
                  <a:lnTo>
                    <a:pt x="65" y="272"/>
                  </a:lnTo>
                  <a:lnTo>
                    <a:pt x="44" y="255"/>
                  </a:lnTo>
                  <a:lnTo>
                    <a:pt x="25" y="232"/>
                  </a:lnTo>
                  <a:lnTo>
                    <a:pt x="11" y="207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1"/>
                  </a:lnTo>
                  <a:lnTo>
                    <a:pt x="25" y="66"/>
                  </a:lnTo>
                  <a:lnTo>
                    <a:pt x="44" y="44"/>
                  </a:lnTo>
                  <a:lnTo>
                    <a:pt x="65" y="26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en-US" sz="18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1040">
              <a:extLst>
                <a:ext uri="{FF2B5EF4-FFF2-40B4-BE49-F238E27FC236}">
                  <a16:creationId xmlns:a16="http://schemas.microsoft.com/office/drawing/2014/main" id="{DFAB4094-2D3B-4221-AB59-74AE46D177C6}"/>
                </a:ext>
              </a:extLst>
            </p:cNvPr>
            <p:cNvSpPr/>
            <p:nvPr/>
          </p:nvSpPr>
          <p:spPr bwMode="auto">
            <a:xfrm>
              <a:off x="10016" y="-1522"/>
              <a:ext cx="215" cy="74"/>
            </a:xfrm>
            <a:custGeom>
              <a:avLst/>
              <a:gdLst>
                <a:gd name="T0" fmla="*/ 149 w 860"/>
                <a:gd name="T1" fmla="*/ 0 h 297"/>
                <a:gd name="T2" fmla="*/ 711 w 860"/>
                <a:gd name="T3" fmla="*/ 0 h 297"/>
                <a:gd name="T4" fmla="*/ 741 w 860"/>
                <a:gd name="T5" fmla="*/ 3 h 297"/>
                <a:gd name="T6" fmla="*/ 769 w 860"/>
                <a:gd name="T7" fmla="*/ 11 h 297"/>
                <a:gd name="T8" fmla="*/ 795 w 860"/>
                <a:gd name="T9" fmla="*/ 26 h 297"/>
                <a:gd name="T10" fmla="*/ 817 w 860"/>
                <a:gd name="T11" fmla="*/ 43 h 297"/>
                <a:gd name="T12" fmla="*/ 835 w 860"/>
                <a:gd name="T13" fmla="*/ 66 h 297"/>
                <a:gd name="T14" fmla="*/ 849 w 860"/>
                <a:gd name="T15" fmla="*/ 90 h 297"/>
                <a:gd name="T16" fmla="*/ 857 w 860"/>
                <a:gd name="T17" fmla="*/ 118 h 297"/>
                <a:gd name="T18" fmla="*/ 860 w 860"/>
                <a:gd name="T19" fmla="*/ 149 h 297"/>
                <a:gd name="T20" fmla="*/ 857 w 860"/>
                <a:gd name="T21" fmla="*/ 179 h 297"/>
                <a:gd name="T22" fmla="*/ 849 w 860"/>
                <a:gd name="T23" fmla="*/ 207 h 297"/>
                <a:gd name="T24" fmla="*/ 835 w 860"/>
                <a:gd name="T25" fmla="*/ 231 h 297"/>
                <a:gd name="T26" fmla="*/ 817 w 860"/>
                <a:gd name="T27" fmla="*/ 254 h 297"/>
                <a:gd name="T28" fmla="*/ 795 w 860"/>
                <a:gd name="T29" fmla="*/ 271 h 297"/>
                <a:gd name="T30" fmla="*/ 769 w 860"/>
                <a:gd name="T31" fmla="*/ 286 h 297"/>
                <a:gd name="T32" fmla="*/ 741 w 860"/>
                <a:gd name="T33" fmla="*/ 294 h 297"/>
                <a:gd name="T34" fmla="*/ 711 w 860"/>
                <a:gd name="T35" fmla="*/ 297 h 297"/>
                <a:gd name="T36" fmla="*/ 149 w 860"/>
                <a:gd name="T37" fmla="*/ 297 h 297"/>
                <a:gd name="T38" fmla="*/ 119 w 860"/>
                <a:gd name="T39" fmla="*/ 294 h 297"/>
                <a:gd name="T40" fmla="*/ 91 w 860"/>
                <a:gd name="T41" fmla="*/ 286 h 297"/>
                <a:gd name="T42" fmla="*/ 65 w 860"/>
                <a:gd name="T43" fmla="*/ 271 h 297"/>
                <a:gd name="T44" fmla="*/ 44 w 860"/>
                <a:gd name="T45" fmla="*/ 254 h 297"/>
                <a:gd name="T46" fmla="*/ 25 w 860"/>
                <a:gd name="T47" fmla="*/ 231 h 297"/>
                <a:gd name="T48" fmla="*/ 11 w 860"/>
                <a:gd name="T49" fmla="*/ 207 h 297"/>
                <a:gd name="T50" fmla="*/ 3 w 860"/>
                <a:gd name="T51" fmla="*/ 179 h 297"/>
                <a:gd name="T52" fmla="*/ 0 w 860"/>
                <a:gd name="T53" fmla="*/ 149 h 297"/>
                <a:gd name="T54" fmla="*/ 3 w 860"/>
                <a:gd name="T55" fmla="*/ 118 h 297"/>
                <a:gd name="T56" fmla="*/ 11 w 860"/>
                <a:gd name="T57" fmla="*/ 90 h 297"/>
                <a:gd name="T58" fmla="*/ 25 w 860"/>
                <a:gd name="T59" fmla="*/ 66 h 297"/>
                <a:gd name="T60" fmla="*/ 44 w 860"/>
                <a:gd name="T61" fmla="*/ 43 h 297"/>
                <a:gd name="T62" fmla="*/ 65 w 860"/>
                <a:gd name="T63" fmla="*/ 26 h 297"/>
                <a:gd name="T64" fmla="*/ 91 w 860"/>
                <a:gd name="T65" fmla="*/ 11 h 297"/>
                <a:gd name="T66" fmla="*/ 119 w 860"/>
                <a:gd name="T67" fmla="*/ 3 h 297"/>
                <a:gd name="T68" fmla="*/ 149 w 860"/>
                <a:gd name="T69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0" h="297">
                  <a:moveTo>
                    <a:pt x="149" y="0"/>
                  </a:moveTo>
                  <a:lnTo>
                    <a:pt x="711" y="0"/>
                  </a:lnTo>
                  <a:lnTo>
                    <a:pt x="741" y="3"/>
                  </a:lnTo>
                  <a:lnTo>
                    <a:pt x="769" y="11"/>
                  </a:lnTo>
                  <a:lnTo>
                    <a:pt x="795" y="26"/>
                  </a:lnTo>
                  <a:lnTo>
                    <a:pt x="817" y="43"/>
                  </a:lnTo>
                  <a:lnTo>
                    <a:pt x="835" y="66"/>
                  </a:lnTo>
                  <a:lnTo>
                    <a:pt x="849" y="90"/>
                  </a:lnTo>
                  <a:lnTo>
                    <a:pt x="857" y="118"/>
                  </a:lnTo>
                  <a:lnTo>
                    <a:pt x="860" y="149"/>
                  </a:lnTo>
                  <a:lnTo>
                    <a:pt x="857" y="179"/>
                  </a:lnTo>
                  <a:lnTo>
                    <a:pt x="849" y="207"/>
                  </a:lnTo>
                  <a:lnTo>
                    <a:pt x="835" y="231"/>
                  </a:lnTo>
                  <a:lnTo>
                    <a:pt x="817" y="254"/>
                  </a:lnTo>
                  <a:lnTo>
                    <a:pt x="795" y="271"/>
                  </a:lnTo>
                  <a:lnTo>
                    <a:pt x="769" y="286"/>
                  </a:lnTo>
                  <a:lnTo>
                    <a:pt x="741" y="294"/>
                  </a:lnTo>
                  <a:lnTo>
                    <a:pt x="711" y="297"/>
                  </a:lnTo>
                  <a:lnTo>
                    <a:pt x="149" y="297"/>
                  </a:lnTo>
                  <a:lnTo>
                    <a:pt x="119" y="294"/>
                  </a:lnTo>
                  <a:lnTo>
                    <a:pt x="91" y="286"/>
                  </a:lnTo>
                  <a:lnTo>
                    <a:pt x="65" y="271"/>
                  </a:lnTo>
                  <a:lnTo>
                    <a:pt x="44" y="254"/>
                  </a:lnTo>
                  <a:lnTo>
                    <a:pt x="25" y="231"/>
                  </a:lnTo>
                  <a:lnTo>
                    <a:pt x="11" y="207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8"/>
                  </a:lnTo>
                  <a:lnTo>
                    <a:pt x="11" y="90"/>
                  </a:lnTo>
                  <a:lnTo>
                    <a:pt x="25" y="66"/>
                  </a:lnTo>
                  <a:lnTo>
                    <a:pt x="44" y="43"/>
                  </a:lnTo>
                  <a:lnTo>
                    <a:pt x="65" y="26"/>
                  </a:lnTo>
                  <a:lnTo>
                    <a:pt x="91" y="11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en-US" sz="18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1041">
              <a:extLst>
                <a:ext uri="{FF2B5EF4-FFF2-40B4-BE49-F238E27FC236}">
                  <a16:creationId xmlns:a16="http://schemas.microsoft.com/office/drawing/2014/main" id="{FAF4BA25-03F3-4E0C-8F3F-BDD81028E3B4}"/>
                </a:ext>
              </a:extLst>
            </p:cNvPr>
            <p:cNvSpPr/>
            <p:nvPr/>
          </p:nvSpPr>
          <p:spPr bwMode="auto">
            <a:xfrm>
              <a:off x="9876" y="-1946"/>
              <a:ext cx="636" cy="817"/>
            </a:xfrm>
            <a:custGeom>
              <a:avLst/>
              <a:gdLst>
                <a:gd name="T0" fmla="*/ 150 w 2545"/>
                <a:gd name="T1" fmla="*/ 0 h 3271"/>
                <a:gd name="T2" fmla="*/ 2395 w 2545"/>
                <a:gd name="T3" fmla="*/ 0 h 3271"/>
                <a:gd name="T4" fmla="*/ 2425 w 2545"/>
                <a:gd name="T5" fmla="*/ 3 h 3271"/>
                <a:gd name="T6" fmla="*/ 2453 w 2545"/>
                <a:gd name="T7" fmla="*/ 11 h 3271"/>
                <a:gd name="T8" fmla="*/ 2479 w 2545"/>
                <a:gd name="T9" fmla="*/ 26 h 3271"/>
                <a:gd name="T10" fmla="*/ 2501 w 2545"/>
                <a:gd name="T11" fmla="*/ 43 h 3271"/>
                <a:gd name="T12" fmla="*/ 2520 w 2545"/>
                <a:gd name="T13" fmla="*/ 66 h 3271"/>
                <a:gd name="T14" fmla="*/ 2533 w 2545"/>
                <a:gd name="T15" fmla="*/ 90 h 3271"/>
                <a:gd name="T16" fmla="*/ 2542 w 2545"/>
                <a:gd name="T17" fmla="*/ 118 h 3271"/>
                <a:gd name="T18" fmla="*/ 2545 w 2545"/>
                <a:gd name="T19" fmla="*/ 148 h 3271"/>
                <a:gd name="T20" fmla="*/ 2545 w 2545"/>
                <a:gd name="T21" fmla="*/ 369 h 3271"/>
                <a:gd name="T22" fmla="*/ 2246 w 2545"/>
                <a:gd name="T23" fmla="*/ 885 h 3271"/>
                <a:gd name="T24" fmla="*/ 2246 w 2545"/>
                <a:gd name="T25" fmla="*/ 297 h 3271"/>
                <a:gd name="T26" fmla="*/ 300 w 2545"/>
                <a:gd name="T27" fmla="*/ 297 h 3271"/>
                <a:gd name="T28" fmla="*/ 300 w 2545"/>
                <a:gd name="T29" fmla="*/ 2973 h 3271"/>
                <a:gd name="T30" fmla="*/ 2246 w 2545"/>
                <a:gd name="T31" fmla="*/ 2973 h 3271"/>
                <a:gd name="T32" fmla="*/ 2246 w 2545"/>
                <a:gd name="T33" fmla="*/ 2603 h 3271"/>
                <a:gd name="T34" fmla="*/ 2403 w 2545"/>
                <a:gd name="T35" fmla="*/ 2500 h 3271"/>
                <a:gd name="T36" fmla="*/ 2430 w 2545"/>
                <a:gd name="T37" fmla="*/ 2478 h 3271"/>
                <a:gd name="T38" fmla="*/ 2454 w 2545"/>
                <a:gd name="T39" fmla="*/ 2453 h 3271"/>
                <a:gd name="T40" fmla="*/ 2474 w 2545"/>
                <a:gd name="T41" fmla="*/ 2425 h 3271"/>
                <a:gd name="T42" fmla="*/ 2545 w 2545"/>
                <a:gd name="T43" fmla="*/ 2302 h 3271"/>
                <a:gd name="T44" fmla="*/ 2545 w 2545"/>
                <a:gd name="T45" fmla="*/ 3122 h 3271"/>
                <a:gd name="T46" fmla="*/ 2542 w 2545"/>
                <a:gd name="T47" fmla="*/ 3151 h 3271"/>
                <a:gd name="T48" fmla="*/ 2533 w 2545"/>
                <a:gd name="T49" fmla="*/ 3179 h 3271"/>
                <a:gd name="T50" fmla="*/ 2520 w 2545"/>
                <a:gd name="T51" fmla="*/ 3205 h 3271"/>
                <a:gd name="T52" fmla="*/ 2501 w 2545"/>
                <a:gd name="T53" fmla="*/ 3226 h 3271"/>
                <a:gd name="T54" fmla="*/ 2479 w 2545"/>
                <a:gd name="T55" fmla="*/ 3245 h 3271"/>
                <a:gd name="T56" fmla="*/ 2453 w 2545"/>
                <a:gd name="T57" fmla="*/ 3258 h 3271"/>
                <a:gd name="T58" fmla="*/ 2425 w 2545"/>
                <a:gd name="T59" fmla="*/ 3268 h 3271"/>
                <a:gd name="T60" fmla="*/ 2395 w 2545"/>
                <a:gd name="T61" fmla="*/ 3271 h 3271"/>
                <a:gd name="T62" fmla="*/ 150 w 2545"/>
                <a:gd name="T63" fmla="*/ 3271 h 3271"/>
                <a:gd name="T64" fmla="*/ 120 w 2545"/>
                <a:gd name="T65" fmla="*/ 3268 h 3271"/>
                <a:gd name="T66" fmla="*/ 92 w 2545"/>
                <a:gd name="T67" fmla="*/ 3258 h 3271"/>
                <a:gd name="T68" fmla="*/ 66 w 2545"/>
                <a:gd name="T69" fmla="*/ 3245 h 3271"/>
                <a:gd name="T70" fmla="*/ 44 w 2545"/>
                <a:gd name="T71" fmla="*/ 3226 h 3271"/>
                <a:gd name="T72" fmla="*/ 26 w 2545"/>
                <a:gd name="T73" fmla="*/ 3205 h 3271"/>
                <a:gd name="T74" fmla="*/ 12 w 2545"/>
                <a:gd name="T75" fmla="*/ 3179 h 3271"/>
                <a:gd name="T76" fmla="*/ 3 w 2545"/>
                <a:gd name="T77" fmla="*/ 3151 h 3271"/>
                <a:gd name="T78" fmla="*/ 0 w 2545"/>
                <a:gd name="T79" fmla="*/ 3122 h 3271"/>
                <a:gd name="T80" fmla="*/ 0 w 2545"/>
                <a:gd name="T81" fmla="*/ 148 h 3271"/>
                <a:gd name="T82" fmla="*/ 3 w 2545"/>
                <a:gd name="T83" fmla="*/ 118 h 3271"/>
                <a:gd name="T84" fmla="*/ 12 w 2545"/>
                <a:gd name="T85" fmla="*/ 90 h 3271"/>
                <a:gd name="T86" fmla="*/ 26 w 2545"/>
                <a:gd name="T87" fmla="*/ 66 h 3271"/>
                <a:gd name="T88" fmla="*/ 44 w 2545"/>
                <a:gd name="T89" fmla="*/ 43 h 3271"/>
                <a:gd name="T90" fmla="*/ 66 w 2545"/>
                <a:gd name="T91" fmla="*/ 26 h 3271"/>
                <a:gd name="T92" fmla="*/ 92 w 2545"/>
                <a:gd name="T93" fmla="*/ 11 h 3271"/>
                <a:gd name="T94" fmla="*/ 120 w 2545"/>
                <a:gd name="T95" fmla="*/ 3 h 3271"/>
                <a:gd name="T96" fmla="*/ 150 w 2545"/>
                <a:gd name="T97" fmla="*/ 0 h 3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45" h="3271">
                  <a:moveTo>
                    <a:pt x="150" y="0"/>
                  </a:moveTo>
                  <a:lnTo>
                    <a:pt x="2395" y="0"/>
                  </a:lnTo>
                  <a:lnTo>
                    <a:pt x="2425" y="3"/>
                  </a:lnTo>
                  <a:lnTo>
                    <a:pt x="2453" y="11"/>
                  </a:lnTo>
                  <a:lnTo>
                    <a:pt x="2479" y="26"/>
                  </a:lnTo>
                  <a:lnTo>
                    <a:pt x="2501" y="43"/>
                  </a:lnTo>
                  <a:lnTo>
                    <a:pt x="2520" y="66"/>
                  </a:lnTo>
                  <a:lnTo>
                    <a:pt x="2533" y="90"/>
                  </a:lnTo>
                  <a:lnTo>
                    <a:pt x="2542" y="118"/>
                  </a:lnTo>
                  <a:lnTo>
                    <a:pt x="2545" y="148"/>
                  </a:lnTo>
                  <a:lnTo>
                    <a:pt x="2545" y="369"/>
                  </a:lnTo>
                  <a:lnTo>
                    <a:pt x="2246" y="885"/>
                  </a:lnTo>
                  <a:lnTo>
                    <a:pt x="2246" y="297"/>
                  </a:lnTo>
                  <a:lnTo>
                    <a:pt x="300" y="297"/>
                  </a:lnTo>
                  <a:lnTo>
                    <a:pt x="300" y="2973"/>
                  </a:lnTo>
                  <a:lnTo>
                    <a:pt x="2246" y="2973"/>
                  </a:lnTo>
                  <a:lnTo>
                    <a:pt x="2246" y="2603"/>
                  </a:lnTo>
                  <a:lnTo>
                    <a:pt x="2403" y="2500"/>
                  </a:lnTo>
                  <a:lnTo>
                    <a:pt x="2430" y="2478"/>
                  </a:lnTo>
                  <a:lnTo>
                    <a:pt x="2454" y="2453"/>
                  </a:lnTo>
                  <a:lnTo>
                    <a:pt x="2474" y="2425"/>
                  </a:lnTo>
                  <a:lnTo>
                    <a:pt x="2545" y="2302"/>
                  </a:lnTo>
                  <a:lnTo>
                    <a:pt x="2545" y="3122"/>
                  </a:lnTo>
                  <a:lnTo>
                    <a:pt x="2542" y="3151"/>
                  </a:lnTo>
                  <a:lnTo>
                    <a:pt x="2533" y="3179"/>
                  </a:lnTo>
                  <a:lnTo>
                    <a:pt x="2520" y="3205"/>
                  </a:lnTo>
                  <a:lnTo>
                    <a:pt x="2501" y="3226"/>
                  </a:lnTo>
                  <a:lnTo>
                    <a:pt x="2479" y="3245"/>
                  </a:lnTo>
                  <a:lnTo>
                    <a:pt x="2453" y="3258"/>
                  </a:lnTo>
                  <a:lnTo>
                    <a:pt x="2425" y="3268"/>
                  </a:lnTo>
                  <a:lnTo>
                    <a:pt x="2395" y="3271"/>
                  </a:lnTo>
                  <a:lnTo>
                    <a:pt x="150" y="3271"/>
                  </a:lnTo>
                  <a:lnTo>
                    <a:pt x="120" y="3268"/>
                  </a:lnTo>
                  <a:lnTo>
                    <a:pt x="92" y="3258"/>
                  </a:lnTo>
                  <a:lnTo>
                    <a:pt x="66" y="3245"/>
                  </a:lnTo>
                  <a:lnTo>
                    <a:pt x="44" y="3226"/>
                  </a:lnTo>
                  <a:lnTo>
                    <a:pt x="26" y="3205"/>
                  </a:lnTo>
                  <a:lnTo>
                    <a:pt x="12" y="3179"/>
                  </a:lnTo>
                  <a:lnTo>
                    <a:pt x="3" y="3151"/>
                  </a:lnTo>
                  <a:lnTo>
                    <a:pt x="0" y="3122"/>
                  </a:lnTo>
                  <a:lnTo>
                    <a:pt x="0" y="148"/>
                  </a:lnTo>
                  <a:lnTo>
                    <a:pt x="3" y="118"/>
                  </a:lnTo>
                  <a:lnTo>
                    <a:pt x="12" y="90"/>
                  </a:lnTo>
                  <a:lnTo>
                    <a:pt x="26" y="66"/>
                  </a:lnTo>
                  <a:lnTo>
                    <a:pt x="44" y="43"/>
                  </a:lnTo>
                  <a:lnTo>
                    <a:pt x="66" y="26"/>
                  </a:lnTo>
                  <a:lnTo>
                    <a:pt x="92" y="11"/>
                  </a:lnTo>
                  <a:lnTo>
                    <a:pt x="120" y="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en-US" sz="1800" dirty="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1042">
              <a:extLst>
                <a:ext uri="{FF2B5EF4-FFF2-40B4-BE49-F238E27FC236}">
                  <a16:creationId xmlns:a16="http://schemas.microsoft.com/office/drawing/2014/main" id="{3A4A78F5-5F5E-47D2-B076-FADDE8846D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05" y="-1855"/>
              <a:ext cx="393" cy="586"/>
            </a:xfrm>
            <a:custGeom>
              <a:avLst/>
              <a:gdLst>
                <a:gd name="T0" fmla="*/ 130 w 1574"/>
                <a:gd name="T1" fmla="*/ 1973 h 2342"/>
                <a:gd name="T2" fmla="*/ 221 w 1574"/>
                <a:gd name="T3" fmla="*/ 2017 h 2342"/>
                <a:gd name="T4" fmla="*/ 305 w 1574"/>
                <a:gd name="T5" fmla="*/ 2073 h 2342"/>
                <a:gd name="T6" fmla="*/ 434 w 1574"/>
                <a:gd name="T7" fmla="*/ 1957 h 2342"/>
                <a:gd name="T8" fmla="*/ 385 w 1574"/>
                <a:gd name="T9" fmla="*/ 1912 h 2342"/>
                <a:gd name="T10" fmla="*/ 311 w 1574"/>
                <a:gd name="T11" fmla="*/ 1861 h 2342"/>
                <a:gd name="T12" fmla="*/ 242 w 1574"/>
                <a:gd name="T13" fmla="*/ 1827 h 2342"/>
                <a:gd name="T14" fmla="*/ 186 w 1574"/>
                <a:gd name="T15" fmla="*/ 1808 h 2342"/>
                <a:gd name="T16" fmla="*/ 140 w 1574"/>
                <a:gd name="T17" fmla="*/ 1799 h 2342"/>
                <a:gd name="T18" fmla="*/ 1106 w 1574"/>
                <a:gd name="T19" fmla="*/ 0 h 2342"/>
                <a:gd name="T20" fmla="*/ 1161 w 1574"/>
                <a:gd name="T21" fmla="*/ 7 h 2342"/>
                <a:gd name="T22" fmla="*/ 1227 w 1574"/>
                <a:gd name="T23" fmla="*/ 25 h 2342"/>
                <a:gd name="T24" fmla="*/ 1305 w 1574"/>
                <a:gd name="T25" fmla="*/ 56 h 2342"/>
                <a:gd name="T26" fmla="*/ 1391 w 1574"/>
                <a:gd name="T27" fmla="*/ 107 h 2342"/>
                <a:gd name="T28" fmla="*/ 1462 w 1574"/>
                <a:gd name="T29" fmla="*/ 161 h 2342"/>
                <a:gd name="T30" fmla="*/ 1512 w 1574"/>
                <a:gd name="T31" fmla="*/ 213 h 2342"/>
                <a:gd name="T32" fmla="*/ 1544 w 1574"/>
                <a:gd name="T33" fmla="*/ 258 h 2342"/>
                <a:gd name="T34" fmla="*/ 1562 w 1574"/>
                <a:gd name="T35" fmla="*/ 294 h 2342"/>
                <a:gd name="T36" fmla="*/ 1571 w 1574"/>
                <a:gd name="T37" fmla="*/ 316 h 2342"/>
                <a:gd name="T38" fmla="*/ 1574 w 1574"/>
                <a:gd name="T39" fmla="*/ 340 h 2342"/>
                <a:gd name="T40" fmla="*/ 1563 w 1574"/>
                <a:gd name="T41" fmla="*/ 375 h 2342"/>
                <a:gd name="T42" fmla="*/ 618 w 1574"/>
                <a:gd name="T43" fmla="*/ 1998 h 2342"/>
                <a:gd name="T44" fmla="*/ 115 w 1574"/>
                <a:gd name="T45" fmla="*/ 2330 h 2342"/>
                <a:gd name="T46" fmla="*/ 77 w 1574"/>
                <a:gd name="T47" fmla="*/ 2342 h 2342"/>
                <a:gd name="T48" fmla="*/ 36 w 1574"/>
                <a:gd name="T49" fmla="*/ 2332 h 2342"/>
                <a:gd name="T50" fmla="*/ 13 w 1574"/>
                <a:gd name="T51" fmla="*/ 2311 h 2342"/>
                <a:gd name="T52" fmla="*/ 0 w 1574"/>
                <a:gd name="T53" fmla="*/ 2280 h 2342"/>
                <a:gd name="T54" fmla="*/ 34 w 1574"/>
                <a:gd name="T55" fmla="*/ 1683 h 2342"/>
                <a:gd name="T56" fmla="*/ 45 w 1574"/>
                <a:gd name="T57" fmla="*/ 1651 h 2342"/>
                <a:gd name="T58" fmla="*/ 991 w 1574"/>
                <a:gd name="T59" fmla="*/ 27 h 2342"/>
                <a:gd name="T60" fmla="*/ 1023 w 1574"/>
                <a:gd name="T61" fmla="*/ 7 h 2342"/>
                <a:gd name="T62" fmla="*/ 1036 w 1574"/>
                <a:gd name="T63" fmla="*/ 4 h 2342"/>
                <a:gd name="T64" fmla="*/ 1064 w 1574"/>
                <a:gd name="T65" fmla="*/ 0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4" h="2342">
                  <a:moveTo>
                    <a:pt x="140" y="1799"/>
                  </a:moveTo>
                  <a:lnTo>
                    <a:pt x="130" y="1973"/>
                  </a:lnTo>
                  <a:lnTo>
                    <a:pt x="175" y="1993"/>
                  </a:lnTo>
                  <a:lnTo>
                    <a:pt x="221" y="2017"/>
                  </a:lnTo>
                  <a:lnTo>
                    <a:pt x="264" y="2043"/>
                  </a:lnTo>
                  <a:lnTo>
                    <a:pt x="305" y="2073"/>
                  </a:lnTo>
                  <a:lnTo>
                    <a:pt x="451" y="1976"/>
                  </a:lnTo>
                  <a:lnTo>
                    <a:pt x="434" y="1957"/>
                  </a:lnTo>
                  <a:lnTo>
                    <a:pt x="412" y="1935"/>
                  </a:lnTo>
                  <a:lnTo>
                    <a:pt x="385" y="1912"/>
                  </a:lnTo>
                  <a:lnTo>
                    <a:pt x="351" y="1887"/>
                  </a:lnTo>
                  <a:lnTo>
                    <a:pt x="311" y="1861"/>
                  </a:lnTo>
                  <a:lnTo>
                    <a:pt x="276" y="1843"/>
                  </a:lnTo>
                  <a:lnTo>
                    <a:pt x="242" y="1827"/>
                  </a:lnTo>
                  <a:lnTo>
                    <a:pt x="212" y="1816"/>
                  </a:lnTo>
                  <a:lnTo>
                    <a:pt x="186" y="1808"/>
                  </a:lnTo>
                  <a:lnTo>
                    <a:pt x="162" y="1803"/>
                  </a:lnTo>
                  <a:lnTo>
                    <a:pt x="140" y="1799"/>
                  </a:lnTo>
                  <a:close/>
                  <a:moveTo>
                    <a:pt x="1083" y="0"/>
                  </a:moveTo>
                  <a:lnTo>
                    <a:pt x="1106" y="0"/>
                  </a:lnTo>
                  <a:lnTo>
                    <a:pt x="1132" y="2"/>
                  </a:lnTo>
                  <a:lnTo>
                    <a:pt x="1161" y="7"/>
                  </a:lnTo>
                  <a:lnTo>
                    <a:pt x="1192" y="14"/>
                  </a:lnTo>
                  <a:lnTo>
                    <a:pt x="1227" y="25"/>
                  </a:lnTo>
                  <a:lnTo>
                    <a:pt x="1264" y="39"/>
                  </a:lnTo>
                  <a:lnTo>
                    <a:pt x="1305" y="56"/>
                  </a:lnTo>
                  <a:lnTo>
                    <a:pt x="1347" y="80"/>
                  </a:lnTo>
                  <a:lnTo>
                    <a:pt x="1391" y="107"/>
                  </a:lnTo>
                  <a:lnTo>
                    <a:pt x="1430" y="135"/>
                  </a:lnTo>
                  <a:lnTo>
                    <a:pt x="1462" y="161"/>
                  </a:lnTo>
                  <a:lnTo>
                    <a:pt x="1489" y="188"/>
                  </a:lnTo>
                  <a:lnTo>
                    <a:pt x="1512" y="213"/>
                  </a:lnTo>
                  <a:lnTo>
                    <a:pt x="1529" y="236"/>
                  </a:lnTo>
                  <a:lnTo>
                    <a:pt x="1544" y="258"/>
                  </a:lnTo>
                  <a:lnTo>
                    <a:pt x="1554" y="277"/>
                  </a:lnTo>
                  <a:lnTo>
                    <a:pt x="1562" y="294"/>
                  </a:lnTo>
                  <a:lnTo>
                    <a:pt x="1567" y="307"/>
                  </a:lnTo>
                  <a:lnTo>
                    <a:pt x="1571" y="316"/>
                  </a:lnTo>
                  <a:lnTo>
                    <a:pt x="1572" y="322"/>
                  </a:lnTo>
                  <a:lnTo>
                    <a:pt x="1574" y="340"/>
                  </a:lnTo>
                  <a:lnTo>
                    <a:pt x="1571" y="359"/>
                  </a:lnTo>
                  <a:lnTo>
                    <a:pt x="1563" y="375"/>
                  </a:lnTo>
                  <a:lnTo>
                    <a:pt x="628" y="1985"/>
                  </a:lnTo>
                  <a:lnTo>
                    <a:pt x="618" y="1998"/>
                  </a:lnTo>
                  <a:lnTo>
                    <a:pt x="605" y="2009"/>
                  </a:lnTo>
                  <a:lnTo>
                    <a:pt x="115" y="2330"/>
                  </a:lnTo>
                  <a:lnTo>
                    <a:pt x="97" y="2339"/>
                  </a:lnTo>
                  <a:lnTo>
                    <a:pt x="77" y="2342"/>
                  </a:lnTo>
                  <a:lnTo>
                    <a:pt x="56" y="2340"/>
                  </a:lnTo>
                  <a:lnTo>
                    <a:pt x="36" y="2332"/>
                  </a:lnTo>
                  <a:lnTo>
                    <a:pt x="23" y="2323"/>
                  </a:lnTo>
                  <a:lnTo>
                    <a:pt x="13" y="2311"/>
                  </a:lnTo>
                  <a:lnTo>
                    <a:pt x="5" y="2296"/>
                  </a:lnTo>
                  <a:lnTo>
                    <a:pt x="0" y="2280"/>
                  </a:lnTo>
                  <a:lnTo>
                    <a:pt x="0" y="2263"/>
                  </a:lnTo>
                  <a:lnTo>
                    <a:pt x="34" y="1683"/>
                  </a:lnTo>
                  <a:lnTo>
                    <a:pt x="38" y="1666"/>
                  </a:lnTo>
                  <a:lnTo>
                    <a:pt x="45" y="1651"/>
                  </a:lnTo>
                  <a:lnTo>
                    <a:pt x="981" y="41"/>
                  </a:lnTo>
                  <a:lnTo>
                    <a:pt x="991" y="27"/>
                  </a:lnTo>
                  <a:lnTo>
                    <a:pt x="1005" y="15"/>
                  </a:lnTo>
                  <a:lnTo>
                    <a:pt x="1023" y="7"/>
                  </a:lnTo>
                  <a:lnTo>
                    <a:pt x="1027" y="6"/>
                  </a:lnTo>
                  <a:lnTo>
                    <a:pt x="1036" y="4"/>
                  </a:lnTo>
                  <a:lnTo>
                    <a:pt x="1049" y="2"/>
                  </a:lnTo>
                  <a:lnTo>
                    <a:pt x="1064" y="0"/>
                  </a:lnTo>
                  <a:lnTo>
                    <a:pt x="10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en-US" sz="18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Freeform 1043">
              <a:extLst>
                <a:ext uri="{FF2B5EF4-FFF2-40B4-BE49-F238E27FC236}">
                  <a16:creationId xmlns:a16="http://schemas.microsoft.com/office/drawing/2014/main" id="{F5FDD1E2-4F73-4F28-8266-63CA4AAF07C0}"/>
                </a:ext>
              </a:extLst>
            </p:cNvPr>
            <p:cNvSpPr/>
            <p:nvPr/>
          </p:nvSpPr>
          <p:spPr bwMode="auto">
            <a:xfrm>
              <a:off x="9995" y="-1385"/>
              <a:ext cx="286" cy="146"/>
            </a:xfrm>
            <a:custGeom>
              <a:avLst/>
              <a:gdLst>
                <a:gd name="T0" fmla="*/ 551 w 1143"/>
                <a:gd name="T1" fmla="*/ 5 h 585"/>
                <a:gd name="T2" fmla="*/ 577 w 1143"/>
                <a:gd name="T3" fmla="*/ 28 h 585"/>
                <a:gd name="T4" fmla="*/ 585 w 1143"/>
                <a:gd name="T5" fmla="*/ 110 h 585"/>
                <a:gd name="T6" fmla="*/ 554 w 1143"/>
                <a:gd name="T7" fmla="*/ 197 h 585"/>
                <a:gd name="T8" fmla="*/ 563 w 1143"/>
                <a:gd name="T9" fmla="*/ 239 h 585"/>
                <a:gd name="T10" fmla="*/ 581 w 1143"/>
                <a:gd name="T11" fmla="*/ 267 h 585"/>
                <a:gd name="T12" fmla="*/ 631 w 1143"/>
                <a:gd name="T13" fmla="*/ 275 h 585"/>
                <a:gd name="T14" fmla="*/ 674 w 1143"/>
                <a:gd name="T15" fmla="*/ 319 h 585"/>
                <a:gd name="T16" fmla="*/ 685 w 1143"/>
                <a:gd name="T17" fmla="*/ 353 h 585"/>
                <a:gd name="T18" fmla="*/ 838 w 1143"/>
                <a:gd name="T19" fmla="*/ 347 h 585"/>
                <a:gd name="T20" fmla="*/ 986 w 1143"/>
                <a:gd name="T21" fmla="*/ 362 h 585"/>
                <a:gd name="T22" fmla="*/ 1106 w 1143"/>
                <a:gd name="T23" fmla="*/ 369 h 585"/>
                <a:gd name="T24" fmla="*/ 1137 w 1143"/>
                <a:gd name="T25" fmla="*/ 396 h 585"/>
                <a:gd name="T26" fmla="*/ 1142 w 1143"/>
                <a:gd name="T27" fmla="*/ 436 h 585"/>
                <a:gd name="T28" fmla="*/ 1119 w 1143"/>
                <a:gd name="T29" fmla="*/ 470 h 585"/>
                <a:gd name="T30" fmla="*/ 1055 w 1143"/>
                <a:gd name="T31" fmla="*/ 477 h 585"/>
                <a:gd name="T32" fmla="*/ 946 w 1143"/>
                <a:gd name="T33" fmla="*/ 461 h 585"/>
                <a:gd name="T34" fmla="*/ 834 w 1143"/>
                <a:gd name="T35" fmla="*/ 447 h 585"/>
                <a:gd name="T36" fmla="*/ 730 w 1143"/>
                <a:gd name="T37" fmla="*/ 456 h 585"/>
                <a:gd name="T38" fmla="*/ 672 w 1143"/>
                <a:gd name="T39" fmla="*/ 481 h 585"/>
                <a:gd name="T40" fmla="*/ 630 w 1143"/>
                <a:gd name="T41" fmla="*/ 486 h 585"/>
                <a:gd name="T42" fmla="*/ 596 w 1143"/>
                <a:gd name="T43" fmla="*/ 472 h 585"/>
                <a:gd name="T44" fmla="*/ 571 w 1143"/>
                <a:gd name="T45" fmla="*/ 449 h 585"/>
                <a:gd name="T46" fmla="*/ 565 w 1143"/>
                <a:gd name="T47" fmla="*/ 403 h 585"/>
                <a:gd name="T48" fmla="*/ 531 w 1143"/>
                <a:gd name="T49" fmla="*/ 452 h 585"/>
                <a:gd name="T50" fmla="*/ 490 w 1143"/>
                <a:gd name="T51" fmla="*/ 465 h 585"/>
                <a:gd name="T52" fmla="*/ 450 w 1143"/>
                <a:gd name="T53" fmla="*/ 451 h 585"/>
                <a:gd name="T54" fmla="*/ 435 w 1143"/>
                <a:gd name="T55" fmla="*/ 414 h 585"/>
                <a:gd name="T56" fmla="*/ 445 w 1143"/>
                <a:gd name="T57" fmla="*/ 385 h 585"/>
                <a:gd name="T58" fmla="*/ 454 w 1143"/>
                <a:gd name="T59" fmla="*/ 365 h 585"/>
                <a:gd name="T60" fmla="*/ 417 w 1143"/>
                <a:gd name="T61" fmla="*/ 400 h 585"/>
                <a:gd name="T62" fmla="*/ 375 w 1143"/>
                <a:gd name="T63" fmla="*/ 423 h 585"/>
                <a:gd name="T64" fmla="*/ 331 w 1143"/>
                <a:gd name="T65" fmla="*/ 412 h 585"/>
                <a:gd name="T66" fmla="*/ 311 w 1143"/>
                <a:gd name="T67" fmla="*/ 375 h 585"/>
                <a:gd name="T68" fmla="*/ 360 w 1143"/>
                <a:gd name="T69" fmla="*/ 285 h 585"/>
                <a:gd name="T70" fmla="*/ 250 w 1143"/>
                <a:gd name="T71" fmla="*/ 388 h 585"/>
                <a:gd name="T72" fmla="*/ 95 w 1143"/>
                <a:gd name="T73" fmla="*/ 574 h 585"/>
                <a:gd name="T74" fmla="*/ 49 w 1143"/>
                <a:gd name="T75" fmla="*/ 584 h 585"/>
                <a:gd name="T76" fmla="*/ 9 w 1143"/>
                <a:gd name="T77" fmla="*/ 562 h 585"/>
                <a:gd name="T78" fmla="*/ 2 w 1143"/>
                <a:gd name="T79" fmla="*/ 521 h 585"/>
                <a:gd name="T80" fmla="*/ 137 w 1143"/>
                <a:gd name="T81" fmla="*/ 347 h 585"/>
                <a:gd name="T82" fmla="*/ 341 w 1143"/>
                <a:gd name="T83" fmla="*/ 122 h 585"/>
                <a:gd name="T84" fmla="*/ 395 w 1143"/>
                <a:gd name="T85" fmla="*/ 70 h 585"/>
                <a:gd name="T86" fmla="*/ 458 w 1143"/>
                <a:gd name="T87" fmla="*/ 20 h 585"/>
                <a:gd name="T88" fmla="*/ 528 w 1143"/>
                <a:gd name="T89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43" h="585">
                  <a:moveTo>
                    <a:pt x="528" y="0"/>
                  </a:moveTo>
                  <a:lnTo>
                    <a:pt x="539" y="2"/>
                  </a:lnTo>
                  <a:lnTo>
                    <a:pt x="551" y="5"/>
                  </a:lnTo>
                  <a:lnTo>
                    <a:pt x="561" y="10"/>
                  </a:lnTo>
                  <a:lnTo>
                    <a:pt x="571" y="18"/>
                  </a:lnTo>
                  <a:lnTo>
                    <a:pt x="577" y="28"/>
                  </a:lnTo>
                  <a:lnTo>
                    <a:pt x="585" y="53"/>
                  </a:lnTo>
                  <a:lnTo>
                    <a:pt x="587" y="81"/>
                  </a:lnTo>
                  <a:lnTo>
                    <a:pt x="585" y="110"/>
                  </a:lnTo>
                  <a:lnTo>
                    <a:pt x="578" y="139"/>
                  </a:lnTo>
                  <a:lnTo>
                    <a:pt x="567" y="168"/>
                  </a:lnTo>
                  <a:lnTo>
                    <a:pt x="554" y="197"/>
                  </a:lnTo>
                  <a:lnTo>
                    <a:pt x="537" y="227"/>
                  </a:lnTo>
                  <a:lnTo>
                    <a:pt x="551" y="232"/>
                  </a:lnTo>
                  <a:lnTo>
                    <a:pt x="563" y="239"/>
                  </a:lnTo>
                  <a:lnTo>
                    <a:pt x="573" y="252"/>
                  </a:lnTo>
                  <a:lnTo>
                    <a:pt x="577" y="260"/>
                  </a:lnTo>
                  <a:lnTo>
                    <a:pt x="581" y="267"/>
                  </a:lnTo>
                  <a:lnTo>
                    <a:pt x="597" y="266"/>
                  </a:lnTo>
                  <a:lnTo>
                    <a:pt x="614" y="269"/>
                  </a:lnTo>
                  <a:lnTo>
                    <a:pt x="631" y="275"/>
                  </a:lnTo>
                  <a:lnTo>
                    <a:pt x="646" y="286"/>
                  </a:lnTo>
                  <a:lnTo>
                    <a:pt x="661" y="300"/>
                  </a:lnTo>
                  <a:lnTo>
                    <a:pt x="674" y="319"/>
                  </a:lnTo>
                  <a:lnTo>
                    <a:pt x="681" y="334"/>
                  </a:lnTo>
                  <a:lnTo>
                    <a:pt x="684" y="345"/>
                  </a:lnTo>
                  <a:lnTo>
                    <a:pt x="685" y="353"/>
                  </a:lnTo>
                  <a:lnTo>
                    <a:pt x="738" y="347"/>
                  </a:lnTo>
                  <a:lnTo>
                    <a:pt x="789" y="346"/>
                  </a:lnTo>
                  <a:lnTo>
                    <a:pt x="838" y="347"/>
                  </a:lnTo>
                  <a:lnTo>
                    <a:pt x="887" y="351"/>
                  </a:lnTo>
                  <a:lnTo>
                    <a:pt x="936" y="356"/>
                  </a:lnTo>
                  <a:lnTo>
                    <a:pt x="986" y="362"/>
                  </a:lnTo>
                  <a:lnTo>
                    <a:pt x="1036" y="365"/>
                  </a:lnTo>
                  <a:lnTo>
                    <a:pt x="1089" y="367"/>
                  </a:lnTo>
                  <a:lnTo>
                    <a:pt x="1106" y="369"/>
                  </a:lnTo>
                  <a:lnTo>
                    <a:pt x="1119" y="375"/>
                  </a:lnTo>
                  <a:lnTo>
                    <a:pt x="1130" y="384"/>
                  </a:lnTo>
                  <a:lnTo>
                    <a:pt x="1137" y="396"/>
                  </a:lnTo>
                  <a:lnTo>
                    <a:pt x="1142" y="408"/>
                  </a:lnTo>
                  <a:lnTo>
                    <a:pt x="1143" y="422"/>
                  </a:lnTo>
                  <a:lnTo>
                    <a:pt x="1142" y="436"/>
                  </a:lnTo>
                  <a:lnTo>
                    <a:pt x="1137" y="449"/>
                  </a:lnTo>
                  <a:lnTo>
                    <a:pt x="1130" y="460"/>
                  </a:lnTo>
                  <a:lnTo>
                    <a:pt x="1119" y="470"/>
                  </a:lnTo>
                  <a:lnTo>
                    <a:pt x="1106" y="476"/>
                  </a:lnTo>
                  <a:lnTo>
                    <a:pt x="1089" y="478"/>
                  </a:lnTo>
                  <a:lnTo>
                    <a:pt x="1055" y="477"/>
                  </a:lnTo>
                  <a:lnTo>
                    <a:pt x="1020" y="473"/>
                  </a:lnTo>
                  <a:lnTo>
                    <a:pt x="983" y="467"/>
                  </a:lnTo>
                  <a:lnTo>
                    <a:pt x="946" y="461"/>
                  </a:lnTo>
                  <a:lnTo>
                    <a:pt x="909" y="455"/>
                  </a:lnTo>
                  <a:lnTo>
                    <a:pt x="872" y="450"/>
                  </a:lnTo>
                  <a:lnTo>
                    <a:pt x="834" y="447"/>
                  </a:lnTo>
                  <a:lnTo>
                    <a:pt x="798" y="446"/>
                  </a:lnTo>
                  <a:lnTo>
                    <a:pt x="763" y="449"/>
                  </a:lnTo>
                  <a:lnTo>
                    <a:pt x="730" y="456"/>
                  </a:lnTo>
                  <a:lnTo>
                    <a:pt x="698" y="469"/>
                  </a:lnTo>
                  <a:lnTo>
                    <a:pt x="685" y="475"/>
                  </a:lnTo>
                  <a:lnTo>
                    <a:pt x="672" y="481"/>
                  </a:lnTo>
                  <a:lnTo>
                    <a:pt x="657" y="486"/>
                  </a:lnTo>
                  <a:lnTo>
                    <a:pt x="644" y="488"/>
                  </a:lnTo>
                  <a:lnTo>
                    <a:pt x="630" y="486"/>
                  </a:lnTo>
                  <a:lnTo>
                    <a:pt x="619" y="482"/>
                  </a:lnTo>
                  <a:lnTo>
                    <a:pt x="608" y="477"/>
                  </a:lnTo>
                  <a:lnTo>
                    <a:pt x="596" y="472"/>
                  </a:lnTo>
                  <a:lnTo>
                    <a:pt x="586" y="465"/>
                  </a:lnTo>
                  <a:lnTo>
                    <a:pt x="578" y="458"/>
                  </a:lnTo>
                  <a:lnTo>
                    <a:pt x="571" y="449"/>
                  </a:lnTo>
                  <a:lnTo>
                    <a:pt x="566" y="437"/>
                  </a:lnTo>
                  <a:lnTo>
                    <a:pt x="565" y="418"/>
                  </a:lnTo>
                  <a:lnTo>
                    <a:pt x="565" y="403"/>
                  </a:lnTo>
                  <a:lnTo>
                    <a:pt x="554" y="422"/>
                  </a:lnTo>
                  <a:lnTo>
                    <a:pt x="542" y="441"/>
                  </a:lnTo>
                  <a:lnTo>
                    <a:pt x="531" y="452"/>
                  </a:lnTo>
                  <a:lnTo>
                    <a:pt x="519" y="460"/>
                  </a:lnTo>
                  <a:lnTo>
                    <a:pt x="504" y="464"/>
                  </a:lnTo>
                  <a:lnTo>
                    <a:pt x="490" y="465"/>
                  </a:lnTo>
                  <a:lnTo>
                    <a:pt x="475" y="463"/>
                  </a:lnTo>
                  <a:lnTo>
                    <a:pt x="462" y="458"/>
                  </a:lnTo>
                  <a:lnTo>
                    <a:pt x="450" y="451"/>
                  </a:lnTo>
                  <a:lnTo>
                    <a:pt x="441" y="441"/>
                  </a:lnTo>
                  <a:lnTo>
                    <a:pt x="436" y="428"/>
                  </a:lnTo>
                  <a:lnTo>
                    <a:pt x="435" y="414"/>
                  </a:lnTo>
                  <a:lnTo>
                    <a:pt x="439" y="398"/>
                  </a:lnTo>
                  <a:lnTo>
                    <a:pt x="442" y="391"/>
                  </a:lnTo>
                  <a:lnTo>
                    <a:pt x="445" y="385"/>
                  </a:lnTo>
                  <a:lnTo>
                    <a:pt x="445" y="385"/>
                  </a:lnTo>
                  <a:lnTo>
                    <a:pt x="444" y="385"/>
                  </a:lnTo>
                  <a:lnTo>
                    <a:pt x="454" y="365"/>
                  </a:lnTo>
                  <a:lnTo>
                    <a:pt x="440" y="374"/>
                  </a:lnTo>
                  <a:lnTo>
                    <a:pt x="428" y="385"/>
                  </a:lnTo>
                  <a:lnTo>
                    <a:pt x="417" y="400"/>
                  </a:lnTo>
                  <a:lnTo>
                    <a:pt x="405" y="412"/>
                  </a:lnTo>
                  <a:lnTo>
                    <a:pt x="390" y="420"/>
                  </a:lnTo>
                  <a:lnTo>
                    <a:pt x="375" y="423"/>
                  </a:lnTo>
                  <a:lnTo>
                    <a:pt x="359" y="423"/>
                  </a:lnTo>
                  <a:lnTo>
                    <a:pt x="345" y="419"/>
                  </a:lnTo>
                  <a:lnTo>
                    <a:pt x="331" y="412"/>
                  </a:lnTo>
                  <a:lnTo>
                    <a:pt x="321" y="402"/>
                  </a:lnTo>
                  <a:lnTo>
                    <a:pt x="314" y="389"/>
                  </a:lnTo>
                  <a:lnTo>
                    <a:pt x="311" y="375"/>
                  </a:lnTo>
                  <a:lnTo>
                    <a:pt x="313" y="360"/>
                  </a:lnTo>
                  <a:lnTo>
                    <a:pt x="320" y="343"/>
                  </a:lnTo>
                  <a:lnTo>
                    <a:pt x="360" y="285"/>
                  </a:lnTo>
                  <a:lnTo>
                    <a:pt x="400" y="224"/>
                  </a:lnTo>
                  <a:lnTo>
                    <a:pt x="323" y="305"/>
                  </a:lnTo>
                  <a:lnTo>
                    <a:pt x="250" y="388"/>
                  </a:lnTo>
                  <a:lnTo>
                    <a:pt x="177" y="475"/>
                  </a:lnTo>
                  <a:lnTo>
                    <a:pt x="108" y="562"/>
                  </a:lnTo>
                  <a:lnTo>
                    <a:pt x="95" y="574"/>
                  </a:lnTo>
                  <a:lnTo>
                    <a:pt x="80" y="582"/>
                  </a:lnTo>
                  <a:lnTo>
                    <a:pt x="64" y="585"/>
                  </a:lnTo>
                  <a:lnTo>
                    <a:pt x="49" y="584"/>
                  </a:lnTo>
                  <a:lnTo>
                    <a:pt x="33" y="580"/>
                  </a:lnTo>
                  <a:lnTo>
                    <a:pt x="21" y="572"/>
                  </a:lnTo>
                  <a:lnTo>
                    <a:pt x="9" y="562"/>
                  </a:lnTo>
                  <a:lnTo>
                    <a:pt x="2" y="550"/>
                  </a:lnTo>
                  <a:lnTo>
                    <a:pt x="0" y="535"/>
                  </a:lnTo>
                  <a:lnTo>
                    <a:pt x="2" y="521"/>
                  </a:lnTo>
                  <a:lnTo>
                    <a:pt x="12" y="506"/>
                  </a:lnTo>
                  <a:lnTo>
                    <a:pt x="74" y="426"/>
                  </a:lnTo>
                  <a:lnTo>
                    <a:pt x="137" y="347"/>
                  </a:lnTo>
                  <a:lnTo>
                    <a:pt x="202" y="270"/>
                  </a:lnTo>
                  <a:lnTo>
                    <a:pt x="270" y="194"/>
                  </a:lnTo>
                  <a:lnTo>
                    <a:pt x="341" y="122"/>
                  </a:lnTo>
                  <a:lnTo>
                    <a:pt x="357" y="106"/>
                  </a:lnTo>
                  <a:lnTo>
                    <a:pt x="376" y="88"/>
                  </a:lnTo>
                  <a:lnTo>
                    <a:pt x="395" y="70"/>
                  </a:lnTo>
                  <a:lnTo>
                    <a:pt x="414" y="51"/>
                  </a:lnTo>
                  <a:lnTo>
                    <a:pt x="435" y="35"/>
                  </a:lnTo>
                  <a:lnTo>
                    <a:pt x="458" y="20"/>
                  </a:lnTo>
                  <a:lnTo>
                    <a:pt x="480" y="9"/>
                  </a:lnTo>
                  <a:lnTo>
                    <a:pt x="504" y="2"/>
                  </a:lnTo>
                  <a:lnTo>
                    <a:pt x="5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en-US" sz="18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35AD26C0-6DD8-4FD1-8737-2AC9830133F1}"/>
              </a:ext>
            </a:extLst>
          </p:cNvPr>
          <p:cNvSpPr/>
          <p:nvPr/>
        </p:nvSpPr>
        <p:spPr>
          <a:xfrm flipV="1">
            <a:off x="3636717" y="3451912"/>
            <a:ext cx="2299761" cy="1114105"/>
          </a:xfrm>
          <a:prstGeom prst="rect">
            <a:avLst/>
          </a:prstGeom>
          <a:solidFill>
            <a:srgbClr val="F4894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400">
              <a:solidFill>
                <a:srgbClr val="FFFFFF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Freeform 1171">
            <a:extLst>
              <a:ext uri="{FF2B5EF4-FFF2-40B4-BE49-F238E27FC236}">
                <a16:creationId xmlns:a16="http://schemas.microsoft.com/office/drawing/2014/main" id="{9E0E3D62-2E03-47E5-91F0-3D06B40D064F}"/>
              </a:ext>
            </a:extLst>
          </p:cNvPr>
          <p:cNvSpPr/>
          <p:nvPr/>
        </p:nvSpPr>
        <p:spPr bwMode="auto">
          <a:xfrm>
            <a:off x="4465755" y="3796166"/>
            <a:ext cx="641685" cy="481209"/>
          </a:xfrm>
          <a:custGeom>
            <a:avLst/>
            <a:gdLst>
              <a:gd name="T0" fmla="*/ 6189 w 6231"/>
              <a:gd name="T1" fmla="*/ 0 h 4673"/>
              <a:gd name="T2" fmla="*/ 6206 w 6231"/>
              <a:gd name="T3" fmla="*/ 6 h 4673"/>
              <a:gd name="T4" fmla="*/ 6219 w 6231"/>
              <a:gd name="T5" fmla="*/ 17 h 4673"/>
              <a:gd name="T6" fmla="*/ 6229 w 6231"/>
              <a:gd name="T7" fmla="*/ 34 h 4673"/>
              <a:gd name="T8" fmla="*/ 6231 w 6231"/>
              <a:gd name="T9" fmla="*/ 53 h 4673"/>
              <a:gd name="T10" fmla="*/ 6223 w 6231"/>
              <a:gd name="T11" fmla="*/ 72 h 4673"/>
              <a:gd name="T12" fmla="*/ 3477 w 6231"/>
              <a:gd name="T13" fmla="*/ 4603 h 4673"/>
              <a:gd name="T14" fmla="*/ 3455 w 6231"/>
              <a:gd name="T15" fmla="*/ 4631 h 4673"/>
              <a:gd name="T16" fmla="*/ 3428 w 6231"/>
              <a:gd name="T17" fmla="*/ 4652 h 4673"/>
              <a:gd name="T18" fmla="*/ 3398 w 6231"/>
              <a:gd name="T19" fmla="*/ 4665 h 4673"/>
              <a:gd name="T20" fmla="*/ 3366 w 6231"/>
              <a:gd name="T21" fmla="*/ 4673 h 4673"/>
              <a:gd name="T22" fmla="*/ 3332 w 6231"/>
              <a:gd name="T23" fmla="*/ 4673 h 4673"/>
              <a:gd name="T24" fmla="*/ 3300 w 6231"/>
              <a:gd name="T25" fmla="*/ 4664 h 4673"/>
              <a:gd name="T26" fmla="*/ 3269 w 6231"/>
              <a:gd name="T27" fmla="*/ 4648 h 4673"/>
              <a:gd name="T28" fmla="*/ 2513 w 6231"/>
              <a:gd name="T29" fmla="*/ 4132 h 4673"/>
              <a:gd name="T30" fmla="*/ 1745 w 6231"/>
              <a:gd name="T31" fmla="*/ 4641 h 4673"/>
              <a:gd name="T32" fmla="*/ 1717 w 6231"/>
              <a:gd name="T33" fmla="*/ 4654 h 4673"/>
              <a:gd name="T34" fmla="*/ 1690 w 6231"/>
              <a:gd name="T35" fmla="*/ 4656 h 4673"/>
              <a:gd name="T36" fmla="*/ 1664 w 6231"/>
              <a:gd name="T37" fmla="*/ 4650 h 4673"/>
              <a:gd name="T38" fmla="*/ 1639 w 6231"/>
              <a:gd name="T39" fmla="*/ 4639 h 4673"/>
              <a:gd name="T40" fmla="*/ 1621 w 6231"/>
              <a:gd name="T41" fmla="*/ 4618 h 4673"/>
              <a:gd name="T42" fmla="*/ 1609 w 6231"/>
              <a:gd name="T43" fmla="*/ 4595 h 4673"/>
              <a:gd name="T44" fmla="*/ 1603 w 6231"/>
              <a:gd name="T45" fmla="*/ 4565 h 4673"/>
              <a:gd name="T46" fmla="*/ 1603 w 6231"/>
              <a:gd name="T47" fmla="*/ 3511 h 4673"/>
              <a:gd name="T48" fmla="*/ 5090 w 6231"/>
              <a:gd name="T49" fmla="*/ 905 h 4673"/>
              <a:gd name="T50" fmla="*/ 972 w 6231"/>
              <a:gd name="T51" fmla="*/ 3077 h 4673"/>
              <a:gd name="T52" fmla="*/ 64 w 6231"/>
              <a:gd name="T53" fmla="*/ 2459 h 4673"/>
              <a:gd name="T54" fmla="*/ 36 w 6231"/>
              <a:gd name="T55" fmla="*/ 2434 h 4673"/>
              <a:gd name="T56" fmla="*/ 15 w 6231"/>
              <a:gd name="T57" fmla="*/ 2404 h 4673"/>
              <a:gd name="T58" fmla="*/ 4 w 6231"/>
              <a:gd name="T59" fmla="*/ 2370 h 4673"/>
              <a:gd name="T60" fmla="*/ 0 w 6231"/>
              <a:gd name="T61" fmla="*/ 2335 h 4673"/>
              <a:gd name="T62" fmla="*/ 0 w 6231"/>
              <a:gd name="T63" fmla="*/ 2335 h 4673"/>
              <a:gd name="T64" fmla="*/ 4 w 6231"/>
              <a:gd name="T65" fmla="*/ 2301 h 4673"/>
              <a:gd name="T66" fmla="*/ 17 w 6231"/>
              <a:gd name="T67" fmla="*/ 2269 h 4673"/>
              <a:gd name="T68" fmla="*/ 36 w 6231"/>
              <a:gd name="T69" fmla="*/ 2241 h 4673"/>
              <a:gd name="T70" fmla="*/ 62 w 6231"/>
              <a:gd name="T71" fmla="*/ 2216 h 4673"/>
              <a:gd name="T72" fmla="*/ 96 w 6231"/>
              <a:gd name="T73" fmla="*/ 2199 h 4673"/>
              <a:gd name="T74" fmla="*/ 6168 w 6231"/>
              <a:gd name="T75" fmla="*/ 4 h 4673"/>
              <a:gd name="T76" fmla="*/ 6189 w 6231"/>
              <a:gd name="T77" fmla="*/ 0 h 4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31" h="4673">
                <a:moveTo>
                  <a:pt x="6189" y="0"/>
                </a:moveTo>
                <a:lnTo>
                  <a:pt x="6206" y="6"/>
                </a:lnTo>
                <a:lnTo>
                  <a:pt x="6219" y="17"/>
                </a:lnTo>
                <a:lnTo>
                  <a:pt x="6229" y="34"/>
                </a:lnTo>
                <a:lnTo>
                  <a:pt x="6231" y="53"/>
                </a:lnTo>
                <a:lnTo>
                  <a:pt x="6223" y="72"/>
                </a:lnTo>
                <a:lnTo>
                  <a:pt x="3477" y="4603"/>
                </a:lnTo>
                <a:lnTo>
                  <a:pt x="3455" y="4631"/>
                </a:lnTo>
                <a:lnTo>
                  <a:pt x="3428" y="4652"/>
                </a:lnTo>
                <a:lnTo>
                  <a:pt x="3398" y="4665"/>
                </a:lnTo>
                <a:lnTo>
                  <a:pt x="3366" y="4673"/>
                </a:lnTo>
                <a:lnTo>
                  <a:pt x="3332" y="4673"/>
                </a:lnTo>
                <a:lnTo>
                  <a:pt x="3300" y="4664"/>
                </a:lnTo>
                <a:lnTo>
                  <a:pt x="3269" y="4648"/>
                </a:lnTo>
                <a:lnTo>
                  <a:pt x="2513" y="4132"/>
                </a:lnTo>
                <a:lnTo>
                  <a:pt x="1745" y="4641"/>
                </a:lnTo>
                <a:lnTo>
                  <a:pt x="1717" y="4654"/>
                </a:lnTo>
                <a:lnTo>
                  <a:pt x="1690" y="4656"/>
                </a:lnTo>
                <a:lnTo>
                  <a:pt x="1664" y="4650"/>
                </a:lnTo>
                <a:lnTo>
                  <a:pt x="1639" y="4639"/>
                </a:lnTo>
                <a:lnTo>
                  <a:pt x="1621" y="4618"/>
                </a:lnTo>
                <a:lnTo>
                  <a:pt x="1609" y="4595"/>
                </a:lnTo>
                <a:lnTo>
                  <a:pt x="1603" y="4565"/>
                </a:lnTo>
                <a:lnTo>
                  <a:pt x="1603" y="3511"/>
                </a:lnTo>
                <a:lnTo>
                  <a:pt x="5090" y="905"/>
                </a:lnTo>
                <a:lnTo>
                  <a:pt x="972" y="3077"/>
                </a:lnTo>
                <a:lnTo>
                  <a:pt x="64" y="2459"/>
                </a:lnTo>
                <a:lnTo>
                  <a:pt x="36" y="2434"/>
                </a:lnTo>
                <a:lnTo>
                  <a:pt x="15" y="2404"/>
                </a:lnTo>
                <a:lnTo>
                  <a:pt x="4" y="2370"/>
                </a:lnTo>
                <a:lnTo>
                  <a:pt x="0" y="2335"/>
                </a:lnTo>
                <a:lnTo>
                  <a:pt x="0" y="2335"/>
                </a:lnTo>
                <a:lnTo>
                  <a:pt x="4" y="2301"/>
                </a:lnTo>
                <a:lnTo>
                  <a:pt x="17" y="2269"/>
                </a:lnTo>
                <a:lnTo>
                  <a:pt x="36" y="2241"/>
                </a:lnTo>
                <a:lnTo>
                  <a:pt x="62" y="2216"/>
                </a:lnTo>
                <a:lnTo>
                  <a:pt x="96" y="2199"/>
                </a:lnTo>
                <a:lnTo>
                  <a:pt x="6168" y="4"/>
                </a:lnTo>
                <a:lnTo>
                  <a:pt x="618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en-US" sz="1800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1">
            <a:extLst>
              <a:ext uri="{FF2B5EF4-FFF2-40B4-BE49-F238E27FC236}">
                <a16:creationId xmlns:a16="http://schemas.microsoft.com/office/drawing/2014/main" id="{1278E40F-C17A-4651-8086-330730FBC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3846" y="2027887"/>
            <a:ext cx="8970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1600" b="1" dirty="0">
                <a:solidFill>
                  <a:srgbClr val="404040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2008</a:t>
            </a:r>
            <a:r>
              <a:rPr lang="zh-CN" altLang="en-US" sz="1600" b="1" dirty="0">
                <a:solidFill>
                  <a:srgbClr val="404040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年</a:t>
            </a:r>
            <a:endParaRPr lang="en-US" altLang="zh-CN" sz="1600" b="1" dirty="0">
              <a:solidFill>
                <a:srgbClr val="404040"/>
              </a:solidFill>
              <a:latin typeface="+mn-ea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1">
            <a:extLst>
              <a:ext uri="{FF2B5EF4-FFF2-40B4-BE49-F238E27FC236}">
                <a16:creationId xmlns:a16="http://schemas.microsoft.com/office/drawing/2014/main" id="{4421CDF6-D612-4195-94C6-74648725B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3847" y="2466373"/>
            <a:ext cx="2053232" cy="611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谷歌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V8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引擎发布，终结微软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IE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时代</a:t>
            </a:r>
          </a:p>
        </p:txBody>
      </p:sp>
      <p:sp>
        <p:nvSpPr>
          <p:cNvPr id="48" name="1">
            <a:extLst>
              <a:ext uri="{FF2B5EF4-FFF2-40B4-BE49-F238E27FC236}">
                <a16:creationId xmlns:a16="http://schemas.microsoft.com/office/drawing/2014/main" id="{9EDBA044-D8FD-41DC-8CCB-08A14D000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8281" y="4929905"/>
            <a:ext cx="897047" cy="24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1600" b="1" dirty="0">
                <a:solidFill>
                  <a:srgbClr val="404040"/>
                </a:solidFill>
                <a:latin typeface="+mn-ea"/>
                <a:cs typeface="+mn-ea"/>
                <a:sym typeface="Arial" panose="020B0604020202020204" pitchFamily="34" charset="0"/>
              </a:rPr>
              <a:t>2009</a:t>
            </a:r>
            <a:r>
              <a:rPr lang="zh-CN" altLang="en-US" sz="1600" b="1" dirty="0">
                <a:solidFill>
                  <a:srgbClr val="404040"/>
                </a:solidFill>
                <a:latin typeface="+mn-ea"/>
                <a:cs typeface="+mn-ea"/>
                <a:sym typeface="Arial" panose="020B0604020202020204" pitchFamily="34" charset="0"/>
              </a:rPr>
              <a:t>年</a:t>
            </a:r>
            <a:endParaRPr lang="en-US" altLang="zh-CN" sz="1600" b="1" dirty="0">
              <a:solidFill>
                <a:srgbClr val="404040"/>
              </a:solidFill>
              <a:latin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1">
            <a:extLst>
              <a:ext uri="{FF2B5EF4-FFF2-40B4-BE49-F238E27FC236}">
                <a16:creationId xmlns:a16="http://schemas.microsoft.com/office/drawing/2014/main" id="{2DC8BCE4-F5E2-411E-A0FC-9641F14ED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0950" y="5312809"/>
            <a:ext cx="2114250" cy="611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AngularJS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诞生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Node.js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诞生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1">
            <a:extLst>
              <a:ext uri="{FF2B5EF4-FFF2-40B4-BE49-F238E27FC236}">
                <a16:creationId xmlns:a16="http://schemas.microsoft.com/office/drawing/2014/main" id="{67C3A72A-FE3B-4EE7-8394-AAE17C4C1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979" y="1964399"/>
            <a:ext cx="8970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1600" b="1" dirty="0">
                <a:solidFill>
                  <a:srgbClr val="404040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2011</a:t>
            </a:r>
            <a:r>
              <a:rPr lang="zh-CN" altLang="en-US" sz="1600" b="1" dirty="0">
                <a:solidFill>
                  <a:srgbClr val="404040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年</a:t>
            </a:r>
            <a:endParaRPr lang="en-US" altLang="zh-CN" sz="1600" b="1" dirty="0">
              <a:solidFill>
                <a:srgbClr val="404040"/>
              </a:solidFill>
              <a:latin typeface="+mn-ea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1">
            <a:extLst>
              <a:ext uri="{FF2B5EF4-FFF2-40B4-BE49-F238E27FC236}">
                <a16:creationId xmlns:a16="http://schemas.microsoft.com/office/drawing/2014/main" id="{7E183B31-7306-44F3-974C-A426DFC0A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979" y="2413114"/>
            <a:ext cx="2345831" cy="288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React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诞生</a:t>
            </a:r>
          </a:p>
        </p:txBody>
      </p:sp>
      <p:sp>
        <p:nvSpPr>
          <p:cNvPr id="52" name="1">
            <a:extLst>
              <a:ext uri="{FF2B5EF4-FFF2-40B4-BE49-F238E27FC236}">
                <a16:creationId xmlns:a16="http://schemas.microsoft.com/office/drawing/2014/main" id="{C91BD7BE-8D2C-463A-AE5C-19CD20B23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8413" y="4866417"/>
            <a:ext cx="8970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1600" b="1" dirty="0">
                <a:solidFill>
                  <a:srgbClr val="404040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2014</a:t>
            </a:r>
            <a:r>
              <a:rPr lang="zh-CN" altLang="en-US" sz="1600" b="1" dirty="0">
                <a:solidFill>
                  <a:srgbClr val="404040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年</a:t>
            </a:r>
            <a:endParaRPr lang="en-US" altLang="zh-CN" sz="1600" b="1" dirty="0">
              <a:solidFill>
                <a:srgbClr val="404040"/>
              </a:solidFill>
              <a:latin typeface="+mn-ea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1">
            <a:extLst>
              <a:ext uri="{FF2B5EF4-FFF2-40B4-BE49-F238E27FC236}">
                <a16:creationId xmlns:a16="http://schemas.microsoft.com/office/drawing/2014/main" id="{81718551-613E-4C76-95DF-E9C6C23D2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8413" y="5333959"/>
            <a:ext cx="2345831" cy="288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Vue.js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诞生</a:t>
            </a:r>
          </a:p>
        </p:txBody>
      </p:sp>
    </p:spTree>
    <p:extLst>
      <p:ext uri="{BB962C8B-B14F-4D97-AF65-F5344CB8AC3E}">
        <p14:creationId xmlns:p14="http://schemas.microsoft.com/office/powerpoint/2010/main" val="412716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9" grpId="0" bldLvl="0" animBg="1"/>
      <p:bldP spid="25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6" grpId="0" bldLvl="0" animBg="1"/>
      <p:bldP spid="44" grpId="0" bldLvl="0" animBg="1"/>
      <p:bldP spid="45" grpId="0" bldLvl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矩形 159"/>
          <p:cNvSpPr/>
          <p:nvPr/>
        </p:nvSpPr>
        <p:spPr>
          <a:xfrm>
            <a:off x="1114981" y="3220514"/>
            <a:ext cx="61715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Arial" panose="020B0604020202020204" pitchFamily="34" charset="0"/>
              </a:rPr>
              <a:t>MVC</a:t>
            </a:r>
            <a:r>
              <a:rPr lang="zh-CN" altLang="en-US" sz="4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Arial" panose="020B0604020202020204" pitchFamily="34" charset="0"/>
              </a:rPr>
              <a:t>、</a:t>
            </a:r>
            <a:r>
              <a:rPr lang="en-US" altLang="zh-CN" sz="4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Arial" panose="020B0604020202020204" pitchFamily="34" charset="0"/>
              </a:rPr>
              <a:t>MVP</a:t>
            </a:r>
            <a:r>
              <a:rPr lang="zh-CN" altLang="en-US" sz="4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Arial" panose="020B0604020202020204" pitchFamily="34" charset="0"/>
              </a:rPr>
              <a:t>和</a:t>
            </a:r>
            <a:r>
              <a:rPr lang="en-US" altLang="zh-CN" sz="4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Arial" panose="020B0604020202020204" pitchFamily="34" charset="0"/>
              </a:rPr>
              <a:t>MVVM</a:t>
            </a:r>
            <a:endParaRPr lang="zh-CN" altLang="en-US" sz="4000" spc="600" dirty="0">
              <a:solidFill>
                <a:schemeClr val="tx1">
                  <a:lumMod val="65000"/>
                  <a:lumOff val="35000"/>
                </a:schemeClr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2774667" y="2436731"/>
            <a:ext cx="2852191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PART TWO</a:t>
            </a:r>
          </a:p>
        </p:txBody>
      </p:sp>
      <p:sp>
        <p:nvSpPr>
          <p:cNvPr id="4" name="六边形 3"/>
          <p:cNvSpPr>
            <a:spLocks noChangeAspect="1"/>
          </p:cNvSpPr>
          <p:nvPr/>
        </p:nvSpPr>
        <p:spPr>
          <a:xfrm rot="5400000">
            <a:off x="10640695" y="2880995"/>
            <a:ext cx="817245" cy="719455"/>
          </a:xfrm>
          <a:prstGeom prst="hexagon">
            <a:avLst>
              <a:gd name="adj" fmla="val 31096"/>
              <a:gd name="vf" fmla="val 11547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2540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六边形 4"/>
          <p:cNvSpPr>
            <a:spLocks noChangeAspect="1"/>
          </p:cNvSpPr>
          <p:nvPr/>
        </p:nvSpPr>
        <p:spPr>
          <a:xfrm rot="5400000">
            <a:off x="9428480" y="5295900"/>
            <a:ext cx="1042035" cy="897890"/>
          </a:xfrm>
          <a:prstGeom prst="hexagon">
            <a:avLst/>
          </a:prstGeom>
          <a:solidFill>
            <a:srgbClr val="F5863F"/>
          </a:solidFill>
          <a:ln>
            <a:noFill/>
          </a:ln>
          <a:effectLst>
            <a:outerShdw blurRad="2540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5400000">
            <a:off x="9265920" y="3660140"/>
            <a:ext cx="386715" cy="364490"/>
          </a:xfrm>
          <a:prstGeom prst="hexagon">
            <a:avLst/>
          </a:prstGeom>
          <a:solidFill>
            <a:srgbClr val="9A340F"/>
          </a:solidFill>
          <a:ln>
            <a:noFill/>
          </a:ln>
          <a:effectLst>
            <a:outerShdw blurRad="254000" dist="165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52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  <p:bldP spid="16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775FE21-AB5B-42A8-913D-F6788EA7C97C}"/>
              </a:ext>
            </a:extLst>
          </p:cNvPr>
          <p:cNvGrpSpPr/>
          <p:nvPr/>
        </p:nvGrpSpPr>
        <p:grpSpPr>
          <a:xfrm>
            <a:off x="1131826" y="1064795"/>
            <a:ext cx="3188079" cy="629277"/>
            <a:chOff x="1657956" y="1786583"/>
            <a:chExt cx="3279515" cy="462161"/>
          </a:xfrm>
        </p:grpSpPr>
        <p:sp>
          <p:nvSpPr>
            <p:cNvPr id="6" name="原创设计师QQ598969553          _6"/>
            <p:cNvSpPr/>
            <p:nvPr/>
          </p:nvSpPr>
          <p:spPr>
            <a:xfrm>
              <a:off x="1657956" y="1786583"/>
              <a:ext cx="3279515" cy="462161"/>
            </a:xfrm>
            <a:prstGeom prst="roundRect">
              <a:avLst/>
            </a:prstGeom>
            <a:solidFill>
              <a:srgbClr val="9A340F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pPr algn="ctr" defTabSz="1450975">
                <a:lnSpc>
                  <a:spcPct val="200000"/>
                </a:lnSpc>
              </a:pPr>
              <a:endParaRPr lang="zh-CN" altLang="en-US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原创设计师QQ598969553          _7"/>
            <p:cNvSpPr txBox="1"/>
            <p:nvPr/>
          </p:nvSpPr>
          <p:spPr>
            <a:xfrm>
              <a:off x="1889202" y="1836381"/>
              <a:ext cx="2797972" cy="33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660">
                <a:spcBef>
                  <a:spcPct val="20000"/>
                </a:spcBef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cs typeface="+mn-ea"/>
                  <a:sym typeface="+mn-lt"/>
                </a:rPr>
                <a:t>MVC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0" y="6786245"/>
            <a:ext cx="12209145" cy="107950"/>
            <a:chOff x="0" y="10687"/>
            <a:chExt cx="19227" cy="170"/>
          </a:xfrm>
        </p:grpSpPr>
        <p:grpSp>
          <p:nvGrpSpPr>
            <p:cNvPr id="24" name="组合 23"/>
            <p:cNvGrpSpPr/>
            <p:nvPr/>
          </p:nvGrpSpPr>
          <p:grpSpPr>
            <a:xfrm>
              <a:off x="0" y="10687"/>
              <a:ext cx="17400" cy="170"/>
              <a:chOff x="0" y="8769"/>
              <a:chExt cx="17400" cy="17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0" y="8769"/>
                <a:ext cx="6803" cy="170"/>
              </a:xfrm>
              <a:prstGeom prst="rect">
                <a:avLst/>
              </a:prstGeom>
              <a:solidFill>
                <a:srgbClr val="F586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163" y="8769"/>
                <a:ext cx="5835" cy="170"/>
              </a:xfrm>
              <a:prstGeom prst="rect">
                <a:avLst/>
              </a:prstGeom>
              <a:solidFill>
                <a:srgbClr val="21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9520" y="8769"/>
                <a:ext cx="7880" cy="170"/>
              </a:xfrm>
              <a:prstGeom prst="rect">
                <a:avLst/>
              </a:prstGeom>
              <a:solidFill>
                <a:srgbClr val="9A34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14181" y="10687"/>
              <a:ext cx="5046" cy="170"/>
            </a:xfrm>
            <a:prstGeom prst="rect">
              <a:avLst/>
            </a:prstGeom>
            <a:solidFill>
              <a:srgbClr val="F7B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标题 7">
            <a:extLst>
              <a:ext uri="{FF2B5EF4-FFF2-40B4-BE49-F238E27FC236}">
                <a16:creationId xmlns:a16="http://schemas.microsoft.com/office/drawing/2014/main" id="{8B098264-13B8-470A-835E-9120569B4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MVC</a:t>
            </a:r>
            <a:r>
              <a:rPr lang="zh-CN" altLang="en-US" dirty="0"/>
              <a:t>、</a:t>
            </a:r>
            <a:r>
              <a:rPr lang="en-US" altLang="zh-CN" dirty="0"/>
              <a:t>MVP</a:t>
            </a:r>
            <a:r>
              <a:rPr lang="zh-CN" altLang="en-US" dirty="0"/>
              <a:t>和</a:t>
            </a:r>
            <a:r>
              <a:rPr lang="en-US" altLang="zh-CN" dirty="0"/>
              <a:t>MVVM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2691F65-38C2-4561-BCAB-1756F5DA8191}"/>
              </a:ext>
            </a:extLst>
          </p:cNvPr>
          <p:cNvSpPr txBox="1"/>
          <p:nvPr/>
        </p:nvSpPr>
        <p:spPr>
          <a:xfrm>
            <a:off x="4964153" y="2130945"/>
            <a:ext cx="6805601" cy="1884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spc="6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Model:</a:t>
            </a:r>
            <a:r>
              <a:rPr lang="zh-CN" altLang="en-US" sz="2000" b="1" spc="600" dirty="0">
                <a:ea typeface="字魂35号-经典雅黑" panose="02000000000000000000" pitchFamily="2" charset="-122"/>
              </a:rPr>
              <a:t>模型</a:t>
            </a:r>
            <a:r>
              <a:rPr lang="zh-CN" altLang="en-US" sz="2000" spc="600" dirty="0">
                <a:ea typeface="字魂35号-经典雅黑" panose="02000000000000000000" pitchFamily="2" charset="-122"/>
              </a:rPr>
              <a:t>，用来存放应用的所有数据对象。模型不必知道视图和控制器的逻辑。任何事件处理代码、视图模板，以及那些和模型无关的逻辑都应当隔离在模型之外。</a:t>
            </a:r>
          </a:p>
        </p:txBody>
      </p:sp>
      <p:graphicFrame>
        <p:nvGraphicFramePr>
          <p:cNvPr id="38" name="图示 37">
            <a:extLst>
              <a:ext uri="{FF2B5EF4-FFF2-40B4-BE49-F238E27FC236}">
                <a16:creationId xmlns:a16="http://schemas.microsoft.com/office/drawing/2014/main" id="{41B7AEEF-3BA3-4E37-BE43-880C783460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787267"/>
              </p:ext>
            </p:extLst>
          </p:nvPr>
        </p:nvGraphicFramePr>
        <p:xfrm>
          <a:off x="245943" y="2082308"/>
          <a:ext cx="5061099" cy="3110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216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6786245"/>
            <a:ext cx="12209145" cy="107950"/>
            <a:chOff x="0" y="10687"/>
            <a:chExt cx="19227" cy="170"/>
          </a:xfrm>
        </p:grpSpPr>
        <p:grpSp>
          <p:nvGrpSpPr>
            <p:cNvPr id="24" name="组合 23"/>
            <p:cNvGrpSpPr/>
            <p:nvPr/>
          </p:nvGrpSpPr>
          <p:grpSpPr>
            <a:xfrm>
              <a:off x="0" y="10687"/>
              <a:ext cx="17400" cy="170"/>
              <a:chOff x="0" y="8769"/>
              <a:chExt cx="17400" cy="17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0" y="8769"/>
                <a:ext cx="6803" cy="170"/>
              </a:xfrm>
              <a:prstGeom prst="rect">
                <a:avLst/>
              </a:prstGeom>
              <a:solidFill>
                <a:srgbClr val="F586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163" y="8769"/>
                <a:ext cx="5835" cy="170"/>
              </a:xfrm>
              <a:prstGeom prst="rect">
                <a:avLst/>
              </a:prstGeom>
              <a:solidFill>
                <a:srgbClr val="21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9520" y="8769"/>
                <a:ext cx="7880" cy="170"/>
              </a:xfrm>
              <a:prstGeom prst="rect">
                <a:avLst/>
              </a:prstGeom>
              <a:solidFill>
                <a:srgbClr val="9A34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14181" y="10687"/>
              <a:ext cx="5046" cy="170"/>
            </a:xfrm>
            <a:prstGeom prst="rect">
              <a:avLst/>
            </a:prstGeom>
            <a:solidFill>
              <a:srgbClr val="F7B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标题 7">
            <a:extLst>
              <a:ext uri="{FF2B5EF4-FFF2-40B4-BE49-F238E27FC236}">
                <a16:creationId xmlns:a16="http://schemas.microsoft.com/office/drawing/2014/main" id="{8B098264-13B8-470A-835E-9120569B4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MVC</a:t>
            </a:r>
            <a:r>
              <a:rPr lang="zh-CN" altLang="en-US" dirty="0"/>
              <a:t>、</a:t>
            </a:r>
            <a:r>
              <a:rPr lang="en-US" altLang="zh-CN" dirty="0"/>
              <a:t>MVP</a:t>
            </a:r>
            <a:r>
              <a:rPr lang="zh-CN" altLang="en-US" dirty="0"/>
              <a:t>和</a:t>
            </a:r>
            <a:r>
              <a:rPr lang="en-US" altLang="zh-CN" dirty="0"/>
              <a:t>MVVM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2691F65-38C2-4561-BCAB-1756F5DA8191}"/>
              </a:ext>
            </a:extLst>
          </p:cNvPr>
          <p:cNvSpPr txBox="1"/>
          <p:nvPr/>
        </p:nvSpPr>
        <p:spPr>
          <a:xfrm>
            <a:off x="4964153" y="2130945"/>
            <a:ext cx="6805601" cy="2345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spc="6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View:</a:t>
            </a:r>
            <a:r>
              <a:rPr lang="zh-CN" altLang="en-US" sz="2000" b="1" spc="600" dirty="0">
                <a:ea typeface="字魂35号-经典雅黑" panose="02000000000000000000" pitchFamily="2" charset="-122"/>
              </a:rPr>
              <a:t>视图</a:t>
            </a:r>
            <a:r>
              <a:rPr lang="zh-CN" altLang="en-US" sz="2000" spc="600" dirty="0">
                <a:ea typeface="字魂35号-经典雅黑" panose="02000000000000000000" pitchFamily="2" charset="-122"/>
              </a:rPr>
              <a:t>，是呈现给用户的页面，用户与之产生交互。在</a:t>
            </a:r>
            <a:r>
              <a:rPr lang="en-US" altLang="zh-CN" sz="2000" spc="600" dirty="0">
                <a:ea typeface="字魂35号-经典雅黑" panose="02000000000000000000" pitchFamily="2" charset="-122"/>
              </a:rPr>
              <a:t>MVC</a:t>
            </a:r>
            <a:r>
              <a:rPr lang="zh-CN" altLang="en-US" sz="2000" spc="600" dirty="0">
                <a:ea typeface="字魂35号-经典雅黑" panose="02000000000000000000" pitchFamily="2" charset="-122"/>
              </a:rPr>
              <a:t>应用中，视图大都是由</a:t>
            </a:r>
            <a:r>
              <a:rPr lang="en-US" altLang="zh-CN" sz="2000" spc="600" dirty="0">
                <a:ea typeface="字魂35号-经典雅黑" panose="02000000000000000000" pitchFamily="2" charset="-122"/>
              </a:rPr>
              <a:t>HTML</a:t>
            </a:r>
            <a:r>
              <a:rPr lang="zh-CN" altLang="en-US" sz="2000" spc="600" dirty="0">
                <a:ea typeface="字魂35号-经典雅黑" panose="02000000000000000000" pitchFamily="2" charset="-122"/>
              </a:rPr>
              <a:t>、</a:t>
            </a:r>
            <a:r>
              <a:rPr lang="en-US" altLang="zh-CN" sz="2000" spc="600" dirty="0">
                <a:ea typeface="字魂35号-经典雅黑" panose="02000000000000000000" pitchFamily="2" charset="-122"/>
              </a:rPr>
              <a:t>CSS</a:t>
            </a:r>
            <a:r>
              <a:rPr lang="zh-CN" altLang="en-US" sz="2000" spc="600" dirty="0">
                <a:ea typeface="字魂35号-经典雅黑" panose="02000000000000000000" pitchFamily="2" charset="-122"/>
              </a:rPr>
              <a:t>、</a:t>
            </a:r>
            <a:r>
              <a:rPr lang="en-US" altLang="zh-CN" sz="2000" spc="600" dirty="0">
                <a:ea typeface="字魂35号-经典雅黑" panose="02000000000000000000" pitchFamily="2" charset="-122"/>
              </a:rPr>
              <a:t>JavaScript</a:t>
            </a:r>
            <a:r>
              <a:rPr lang="zh-CN" altLang="en-US" sz="2000" spc="600" dirty="0">
                <a:ea typeface="字魂35号-经典雅黑" panose="02000000000000000000" pitchFamily="2" charset="-122"/>
              </a:rPr>
              <a:t>模板组成的。除了模板中简单的条件语句、循环语句之外，视图不应当包含任何其他逻辑。</a:t>
            </a:r>
          </a:p>
        </p:txBody>
      </p:sp>
      <p:graphicFrame>
        <p:nvGraphicFramePr>
          <p:cNvPr id="15" name="图示 14">
            <a:extLst>
              <a:ext uri="{FF2B5EF4-FFF2-40B4-BE49-F238E27FC236}">
                <a16:creationId xmlns:a16="http://schemas.microsoft.com/office/drawing/2014/main" id="{E1B7F6DC-DDCA-4DDB-AB5D-ACDFC66AF3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787267"/>
              </p:ext>
            </p:extLst>
          </p:nvPr>
        </p:nvGraphicFramePr>
        <p:xfrm>
          <a:off x="245943" y="2082308"/>
          <a:ext cx="5061099" cy="3110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884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6786245"/>
            <a:ext cx="12209145" cy="107950"/>
            <a:chOff x="0" y="10687"/>
            <a:chExt cx="19227" cy="170"/>
          </a:xfrm>
        </p:grpSpPr>
        <p:grpSp>
          <p:nvGrpSpPr>
            <p:cNvPr id="24" name="组合 23"/>
            <p:cNvGrpSpPr/>
            <p:nvPr/>
          </p:nvGrpSpPr>
          <p:grpSpPr>
            <a:xfrm>
              <a:off x="0" y="10687"/>
              <a:ext cx="17400" cy="170"/>
              <a:chOff x="0" y="8769"/>
              <a:chExt cx="17400" cy="17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0" y="8769"/>
                <a:ext cx="6803" cy="170"/>
              </a:xfrm>
              <a:prstGeom prst="rect">
                <a:avLst/>
              </a:prstGeom>
              <a:solidFill>
                <a:srgbClr val="F586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163" y="8769"/>
                <a:ext cx="5835" cy="170"/>
              </a:xfrm>
              <a:prstGeom prst="rect">
                <a:avLst/>
              </a:prstGeom>
              <a:solidFill>
                <a:srgbClr val="21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9520" y="8769"/>
                <a:ext cx="7880" cy="170"/>
              </a:xfrm>
              <a:prstGeom prst="rect">
                <a:avLst/>
              </a:prstGeom>
              <a:solidFill>
                <a:srgbClr val="9A34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14181" y="10687"/>
              <a:ext cx="5046" cy="170"/>
            </a:xfrm>
            <a:prstGeom prst="rect">
              <a:avLst/>
            </a:prstGeom>
            <a:solidFill>
              <a:srgbClr val="F7B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标题 7">
            <a:extLst>
              <a:ext uri="{FF2B5EF4-FFF2-40B4-BE49-F238E27FC236}">
                <a16:creationId xmlns:a16="http://schemas.microsoft.com/office/drawing/2014/main" id="{8B098264-13B8-470A-835E-9120569B4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MVC</a:t>
            </a:r>
            <a:r>
              <a:rPr lang="zh-CN" altLang="en-US" dirty="0"/>
              <a:t>、</a:t>
            </a:r>
            <a:r>
              <a:rPr lang="en-US" altLang="zh-CN" dirty="0"/>
              <a:t>MVP</a:t>
            </a:r>
            <a:r>
              <a:rPr lang="zh-CN" altLang="en-US" dirty="0"/>
              <a:t>和</a:t>
            </a:r>
            <a:r>
              <a:rPr lang="en-US" altLang="zh-CN" dirty="0"/>
              <a:t>MVVM</a:t>
            </a:r>
            <a:endParaRPr lang="zh-CN" altLang="en-US" dirty="0"/>
          </a:p>
        </p:txBody>
      </p:sp>
      <p:graphicFrame>
        <p:nvGraphicFramePr>
          <p:cNvPr id="29" name="图示 28">
            <a:extLst>
              <a:ext uri="{FF2B5EF4-FFF2-40B4-BE49-F238E27FC236}">
                <a16:creationId xmlns:a16="http://schemas.microsoft.com/office/drawing/2014/main" id="{395C73AE-1E02-4DF4-B1BD-CE83BFA502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3202115"/>
              </p:ext>
            </p:extLst>
          </p:nvPr>
        </p:nvGraphicFramePr>
        <p:xfrm>
          <a:off x="245943" y="2082308"/>
          <a:ext cx="5061099" cy="3110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文本框 29">
            <a:extLst>
              <a:ext uri="{FF2B5EF4-FFF2-40B4-BE49-F238E27FC236}">
                <a16:creationId xmlns:a16="http://schemas.microsoft.com/office/drawing/2014/main" id="{A2691F65-38C2-4561-BCAB-1756F5DA8191}"/>
              </a:ext>
            </a:extLst>
          </p:cNvPr>
          <p:cNvSpPr txBox="1"/>
          <p:nvPr/>
        </p:nvSpPr>
        <p:spPr>
          <a:xfrm>
            <a:off x="4964153" y="2130945"/>
            <a:ext cx="6805601" cy="2807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spc="6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Controller:</a:t>
            </a:r>
            <a:r>
              <a:rPr lang="zh-CN" altLang="en-US" sz="2000" b="1" spc="600" dirty="0">
                <a:ea typeface="字魂35号-经典雅黑" panose="02000000000000000000" pitchFamily="2" charset="-122"/>
              </a:rPr>
              <a:t>控制器</a:t>
            </a:r>
            <a:r>
              <a:rPr lang="zh-CN" altLang="en-US" sz="2000" spc="600" dirty="0">
                <a:ea typeface="字魂35号-经典雅黑" panose="02000000000000000000" pitchFamily="2" charset="-122"/>
              </a:rPr>
              <a:t>，是模型和视图之间的纽带。控制器从视图获取事件和输入，对它们进行处理，并相应地更新视图。当页面加载时，控制器会给视图添加事件监听。当用户和应用产生交互时，控制器中的事件触发器就开始工作了。</a:t>
            </a:r>
          </a:p>
        </p:txBody>
      </p:sp>
    </p:spTree>
    <p:extLst>
      <p:ext uri="{BB962C8B-B14F-4D97-AF65-F5344CB8AC3E}">
        <p14:creationId xmlns:p14="http://schemas.microsoft.com/office/powerpoint/2010/main" val="225674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002665" y="914544"/>
            <a:ext cx="10201275" cy="4942696"/>
            <a:chOff x="1579" y="2580"/>
            <a:chExt cx="8023" cy="6099"/>
          </a:xfrm>
        </p:grpSpPr>
        <p:grpSp>
          <p:nvGrpSpPr>
            <p:cNvPr id="14" name="组合 13"/>
            <p:cNvGrpSpPr/>
            <p:nvPr/>
          </p:nvGrpSpPr>
          <p:grpSpPr>
            <a:xfrm>
              <a:off x="1579" y="2580"/>
              <a:ext cx="8023" cy="6099"/>
              <a:chOff x="1579" y="2775"/>
              <a:chExt cx="8023" cy="6099"/>
            </a:xfrm>
          </p:grpSpPr>
          <p:sp>
            <p:nvSpPr>
              <p:cNvPr id="3" name="原创设计师QQ598969553          _3"/>
              <p:cNvSpPr/>
              <p:nvPr/>
            </p:nvSpPr>
            <p:spPr>
              <a:xfrm>
                <a:off x="1579" y="3182"/>
                <a:ext cx="8023" cy="5692"/>
              </a:xfrm>
              <a:prstGeom prst="roundRect">
                <a:avLst>
                  <a:gd name="adj" fmla="val 9083"/>
                </a:avLst>
              </a:prstGeom>
              <a:noFill/>
              <a:ln>
                <a:solidFill>
                  <a:srgbClr val="ADBA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原创设计师QQ598969553          _6"/>
              <p:cNvSpPr/>
              <p:nvPr/>
            </p:nvSpPr>
            <p:spPr>
              <a:xfrm>
                <a:off x="2975" y="2775"/>
                <a:ext cx="5165" cy="728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101600" dist="762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algn="ctr" defTabSz="1450975">
                  <a:lnSpc>
                    <a:spcPct val="200000"/>
                  </a:lnSpc>
                </a:pPr>
                <a:endParaRPr lang="zh-CN" altLang="en-US" sz="12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" name="原创设计师QQ598969553          _7"/>
            <p:cNvSpPr txBox="1"/>
            <p:nvPr/>
          </p:nvSpPr>
          <p:spPr>
            <a:xfrm>
              <a:off x="2975" y="2697"/>
              <a:ext cx="5164" cy="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参考书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197" y="1978740"/>
            <a:ext cx="3634879" cy="36348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AE153D-840C-4A04-A39A-3AE188D78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691" y="2218907"/>
            <a:ext cx="3180811" cy="31808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973503-9D1A-4C93-86FF-F4B749035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948" y="2164442"/>
            <a:ext cx="3289743" cy="328974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6786245"/>
            <a:ext cx="12209145" cy="107950"/>
            <a:chOff x="0" y="10687"/>
            <a:chExt cx="19227" cy="170"/>
          </a:xfrm>
        </p:grpSpPr>
        <p:grpSp>
          <p:nvGrpSpPr>
            <p:cNvPr id="24" name="组合 23"/>
            <p:cNvGrpSpPr/>
            <p:nvPr/>
          </p:nvGrpSpPr>
          <p:grpSpPr>
            <a:xfrm>
              <a:off x="0" y="10687"/>
              <a:ext cx="17400" cy="170"/>
              <a:chOff x="0" y="8769"/>
              <a:chExt cx="17400" cy="17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0" y="8769"/>
                <a:ext cx="6803" cy="170"/>
              </a:xfrm>
              <a:prstGeom prst="rect">
                <a:avLst/>
              </a:prstGeom>
              <a:solidFill>
                <a:srgbClr val="F586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163" y="8769"/>
                <a:ext cx="5835" cy="170"/>
              </a:xfrm>
              <a:prstGeom prst="rect">
                <a:avLst/>
              </a:prstGeom>
              <a:solidFill>
                <a:srgbClr val="21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9520" y="8769"/>
                <a:ext cx="7880" cy="170"/>
              </a:xfrm>
              <a:prstGeom prst="rect">
                <a:avLst/>
              </a:prstGeom>
              <a:solidFill>
                <a:srgbClr val="9A34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14181" y="10687"/>
              <a:ext cx="5046" cy="170"/>
            </a:xfrm>
            <a:prstGeom prst="rect">
              <a:avLst/>
            </a:prstGeom>
            <a:solidFill>
              <a:srgbClr val="F7B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标题 7">
            <a:extLst>
              <a:ext uri="{FF2B5EF4-FFF2-40B4-BE49-F238E27FC236}">
                <a16:creationId xmlns:a16="http://schemas.microsoft.com/office/drawing/2014/main" id="{8B098264-13B8-470A-835E-9120569B4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MVC</a:t>
            </a:r>
            <a:r>
              <a:rPr lang="zh-CN" altLang="en-US" dirty="0"/>
              <a:t>、</a:t>
            </a:r>
            <a:r>
              <a:rPr lang="en-US" altLang="zh-CN" dirty="0"/>
              <a:t>MVP</a:t>
            </a:r>
            <a:r>
              <a:rPr lang="zh-CN" altLang="en-US" dirty="0"/>
              <a:t>和</a:t>
            </a:r>
            <a:r>
              <a:rPr lang="en-US" altLang="zh-CN" dirty="0"/>
              <a:t>MVVM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2691F65-38C2-4561-BCAB-1756F5DA8191}"/>
              </a:ext>
            </a:extLst>
          </p:cNvPr>
          <p:cNvSpPr txBox="1"/>
          <p:nvPr/>
        </p:nvSpPr>
        <p:spPr>
          <a:xfrm>
            <a:off x="4964153" y="2130945"/>
            <a:ext cx="6805601" cy="326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spc="600" dirty="0">
                <a:ea typeface="字魂35号-经典雅黑" panose="02000000000000000000" pitchFamily="2" charset="-122"/>
              </a:rPr>
              <a:t>  </a:t>
            </a:r>
            <a:r>
              <a:rPr lang="zh-CN" altLang="en-US" sz="2000" b="1" spc="6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在</a:t>
            </a:r>
            <a:r>
              <a:rPr lang="en-US" altLang="zh-CN" sz="2000" b="1" spc="6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MVC</a:t>
            </a:r>
            <a:r>
              <a:rPr lang="zh-CN" altLang="en-US" sz="2000" b="1" spc="6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中，各部分的通信是单向的：</a:t>
            </a:r>
            <a:endParaRPr lang="en-US" altLang="zh-CN" sz="2000" b="1" spc="600" dirty="0">
              <a:solidFill>
                <a:srgbClr val="FF0000"/>
              </a:solidFill>
              <a:ea typeface="字魂35号-经典雅黑" panose="02000000000000000000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pc="600" dirty="0">
                <a:ea typeface="字魂35号-经典雅黑" panose="02000000000000000000" pitchFamily="2" charset="-122"/>
              </a:rPr>
              <a:t>用户通过与视图进行交互，向控制器发出指令；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pc="600" dirty="0">
                <a:ea typeface="字魂35号-经典雅黑" panose="02000000000000000000" pitchFamily="2" charset="-122"/>
              </a:rPr>
              <a:t>控制器根据指令完成业务逻辑，随后要求模型改变状态；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pc="600" dirty="0">
                <a:ea typeface="字魂35号-经典雅黑" panose="02000000000000000000" pitchFamily="2" charset="-122"/>
              </a:rPr>
              <a:t>模型将新数据发送到视图，页面得到更新。</a:t>
            </a:r>
          </a:p>
          <a:p>
            <a:pPr algn="just">
              <a:lnSpc>
                <a:spcPct val="150000"/>
              </a:lnSpc>
            </a:pPr>
            <a:endParaRPr lang="zh-CN" altLang="en-US" sz="2000" spc="600" dirty="0">
              <a:ea typeface="字魂35号-经典雅黑" panose="02000000000000000000" pitchFamily="2" charset="-122"/>
            </a:endParaRPr>
          </a:p>
        </p:txBody>
      </p:sp>
      <p:graphicFrame>
        <p:nvGraphicFramePr>
          <p:cNvPr id="15" name="图示 14">
            <a:extLst>
              <a:ext uri="{FF2B5EF4-FFF2-40B4-BE49-F238E27FC236}">
                <a16:creationId xmlns:a16="http://schemas.microsoft.com/office/drawing/2014/main" id="{69958C96-805B-47B2-A001-BAAEA5A154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787267"/>
              </p:ext>
            </p:extLst>
          </p:nvPr>
        </p:nvGraphicFramePr>
        <p:xfrm>
          <a:off x="245943" y="2082308"/>
          <a:ext cx="5061099" cy="3110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0709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775FE21-AB5B-42A8-913D-F6788EA7C97C}"/>
              </a:ext>
            </a:extLst>
          </p:cNvPr>
          <p:cNvGrpSpPr/>
          <p:nvPr/>
        </p:nvGrpSpPr>
        <p:grpSpPr>
          <a:xfrm>
            <a:off x="1131826" y="1064795"/>
            <a:ext cx="3188079" cy="629277"/>
            <a:chOff x="1657956" y="1786583"/>
            <a:chExt cx="3279515" cy="462161"/>
          </a:xfrm>
        </p:grpSpPr>
        <p:sp>
          <p:nvSpPr>
            <p:cNvPr id="6" name="原创设计师QQ598969553          _6"/>
            <p:cNvSpPr/>
            <p:nvPr/>
          </p:nvSpPr>
          <p:spPr>
            <a:xfrm>
              <a:off x="1657956" y="1786583"/>
              <a:ext cx="3279515" cy="462161"/>
            </a:xfrm>
            <a:prstGeom prst="roundRect">
              <a:avLst/>
            </a:prstGeom>
            <a:solidFill>
              <a:srgbClr val="9A340F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pPr algn="ctr" defTabSz="1450975">
                <a:lnSpc>
                  <a:spcPct val="200000"/>
                </a:lnSpc>
              </a:pPr>
              <a:endParaRPr lang="zh-CN" altLang="en-US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原创设计师QQ598969553          _7"/>
            <p:cNvSpPr txBox="1"/>
            <p:nvPr/>
          </p:nvSpPr>
          <p:spPr>
            <a:xfrm>
              <a:off x="1889202" y="1836381"/>
              <a:ext cx="2797972" cy="33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660">
                <a:spcBef>
                  <a:spcPct val="20000"/>
                </a:spcBef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cs typeface="+mn-ea"/>
                  <a:sym typeface="+mn-lt"/>
                </a:rPr>
                <a:t>MVP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0" y="6786245"/>
            <a:ext cx="12209145" cy="107950"/>
            <a:chOff x="0" y="10687"/>
            <a:chExt cx="19227" cy="170"/>
          </a:xfrm>
        </p:grpSpPr>
        <p:grpSp>
          <p:nvGrpSpPr>
            <p:cNvPr id="24" name="组合 23"/>
            <p:cNvGrpSpPr/>
            <p:nvPr/>
          </p:nvGrpSpPr>
          <p:grpSpPr>
            <a:xfrm>
              <a:off x="0" y="10687"/>
              <a:ext cx="17400" cy="170"/>
              <a:chOff x="0" y="8769"/>
              <a:chExt cx="17400" cy="17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0" y="8769"/>
                <a:ext cx="6803" cy="170"/>
              </a:xfrm>
              <a:prstGeom prst="rect">
                <a:avLst/>
              </a:prstGeom>
              <a:solidFill>
                <a:srgbClr val="F586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163" y="8769"/>
                <a:ext cx="5835" cy="170"/>
              </a:xfrm>
              <a:prstGeom prst="rect">
                <a:avLst/>
              </a:prstGeom>
              <a:solidFill>
                <a:srgbClr val="21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9520" y="8769"/>
                <a:ext cx="7880" cy="170"/>
              </a:xfrm>
              <a:prstGeom prst="rect">
                <a:avLst/>
              </a:prstGeom>
              <a:solidFill>
                <a:srgbClr val="9A34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14181" y="10687"/>
              <a:ext cx="5046" cy="170"/>
            </a:xfrm>
            <a:prstGeom prst="rect">
              <a:avLst/>
            </a:prstGeom>
            <a:solidFill>
              <a:srgbClr val="F7B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标题 7">
            <a:extLst>
              <a:ext uri="{FF2B5EF4-FFF2-40B4-BE49-F238E27FC236}">
                <a16:creationId xmlns:a16="http://schemas.microsoft.com/office/drawing/2014/main" id="{8B098264-13B8-470A-835E-9120569B4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MVC</a:t>
            </a:r>
            <a:r>
              <a:rPr lang="zh-CN" altLang="en-US" dirty="0"/>
              <a:t>、</a:t>
            </a:r>
            <a:r>
              <a:rPr lang="en-US" altLang="zh-CN" dirty="0"/>
              <a:t>MVP</a:t>
            </a:r>
            <a:r>
              <a:rPr lang="zh-CN" altLang="en-US" dirty="0"/>
              <a:t>和</a:t>
            </a:r>
            <a:r>
              <a:rPr lang="en-US" altLang="zh-CN" dirty="0"/>
              <a:t>MVVM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2691F65-38C2-4561-BCAB-1756F5DA8191}"/>
              </a:ext>
            </a:extLst>
          </p:cNvPr>
          <p:cNvSpPr txBox="1"/>
          <p:nvPr/>
        </p:nvSpPr>
        <p:spPr>
          <a:xfrm>
            <a:off x="5403544" y="3003400"/>
            <a:ext cx="6805601" cy="1884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spc="600" dirty="0">
                <a:ea typeface="字魂35号-经典雅黑" panose="02000000000000000000" pitchFamily="2" charset="-122"/>
              </a:rPr>
              <a:t>MVP</a:t>
            </a:r>
            <a:r>
              <a:rPr lang="zh-CN" altLang="en-US" sz="2000" spc="600" dirty="0">
                <a:ea typeface="字魂35号-经典雅黑" panose="02000000000000000000" pitchFamily="2" charset="-122"/>
              </a:rPr>
              <a:t>由</a:t>
            </a:r>
            <a:r>
              <a:rPr lang="en-US" altLang="zh-CN" sz="2000" spc="600" dirty="0">
                <a:ea typeface="字魂35号-经典雅黑" panose="02000000000000000000" pitchFamily="2" charset="-122"/>
              </a:rPr>
              <a:t>MVC</a:t>
            </a:r>
            <a:r>
              <a:rPr lang="zh-CN" altLang="en-US" sz="2000" spc="600" dirty="0">
                <a:ea typeface="字魂35号-经典雅黑" panose="02000000000000000000" pitchFamily="2" charset="-122"/>
              </a:rPr>
              <a:t>演变而来。</a:t>
            </a:r>
            <a:endParaRPr lang="en-US" altLang="zh-CN" sz="2000" spc="600" dirty="0">
              <a:ea typeface="字魂35号-经典雅黑" panose="02000000000000000000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spc="6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Model</a:t>
            </a:r>
            <a:r>
              <a:rPr lang="zh-CN" altLang="en-US" sz="2000" b="1" spc="6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：</a:t>
            </a:r>
            <a:r>
              <a:rPr lang="zh-CN" altLang="en-US" sz="2000" b="1" spc="600" dirty="0">
                <a:ea typeface="字魂35号-经典雅黑" panose="02000000000000000000" pitchFamily="2" charset="-122"/>
              </a:rPr>
              <a:t>模型</a:t>
            </a:r>
            <a:r>
              <a:rPr lang="zh-CN" altLang="en-US" sz="2000" spc="600" dirty="0">
                <a:ea typeface="字魂35号-经典雅黑" panose="02000000000000000000" pitchFamily="2" charset="-122"/>
              </a:rPr>
              <a:t>，提供数据；</a:t>
            </a:r>
            <a:endParaRPr lang="en-US" altLang="zh-CN" sz="2000" spc="600" dirty="0">
              <a:ea typeface="字魂35号-经典雅黑" panose="02000000000000000000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spc="6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View</a:t>
            </a:r>
            <a:r>
              <a:rPr lang="zh-CN" altLang="en-US" sz="2000" b="1" spc="6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：</a:t>
            </a:r>
            <a:r>
              <a:rPr lang="zh-CN" altLang="en-US" sz="2000" b="1" spc="600" dirty="0">
                <a:ea typeface="字魂35号-经典雅黑" panose="02000000000000000000" pitchFamily="2" charset="-122"/>
              </a:rPr>
              <a:t>视图</a:t>
            </a:r>
            <a:r>
              <a:rPr lang="zh-CN" altLang="en-US" sz="2000" spc="600" dirty="0">
                <a:ea typeface="字魂35号-经典雅黑" panose="02000000000000000000" pitchFamily="2" charset="-122"/>
              </a:rPr>
              <a:t>，负责显示；</a:t>
            </a:r>
            <a:endParaRPr lang="en-US" altLang="zh-CN" sz="2000" spc="600" dirty="0">
              <a:ea typeface="字魂35号-经典雅黑" panose="02000000000000000000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spc="6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Presenter</a:t>
            </a:r>
            <a:r>
              <a:rPr lang="zh-CN" altLang="en-US" sz="2000" b="1" spc="6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：</a:t>
            </a:r>
            <a:r>
              <a:rPr lang="zh-CN" altLang="en-US" sz="2000" b="1" spc="600" dirty="0">
                <a:ea typeface="字魂35号-经典雅黑" panose="02000000000000000000" pitchFamily="2" charset="-122"/>
              </a:rPr>
              <a:t>表示器</a:t>
            </a:r>
            <a:r>
              <a:rPr lang="zh-CN" altLang="en-US" sz="2000" spc="600" dirty="0">
                <a:ea typeface="字魂35号-经典雅黑" panose="02000000000000000000" pitchFamily="2" charset="-122"/>
              </a:rPr>
              <a:t>，负责逻辑的处理。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A9CFFE1-3D30-4CD1-A897-DA713CABEF0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26" y="2680825"/>
            <a:ext cx="3566009" cy="26684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171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6786245"/>
            <a:ext cx="12209145" cy="107950"/>
            <a:chOff x="0" y="10687"/>
            <a:chExt cx="19227" cy="170"/>
          </a:xfrm>
        </p:grpSpPr>
        <p:grpSp>
          <p:nvGrpSpPr>
            <p:cNvPr id="24" name="组合 23"/>
            <p:cNvGrpSpPr/>
            <p:nvPr/>
          </p:nvGrpSpPr>
          <p:grpSpPr>
            <a:xfrm>
              <a:off x="0" y="10687"/>
              <a:ext cx="17400" cy="170"/>
              <a:chOff x="0" y="8769"/>
              <a:chExt cx="17400" cy="17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0" y="8769"/>
                <a:ext cx="6803" cy="170"/>
              </a:xfrm>
              <a:prstGeom prst="rect">
                <a:avLst/>
              </a:prstGeom>
              <a:solidFill>
                <a:srgbClr val="F586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163" y="8769"/>
                <a:ext cx="5835" cy="170"/>
              </a:xfrm>
              <a:prstGeom prst="rect">
                <a:avLst/>
              </a:prstGeom>
              <a:solidFill>
                <a:srgbClr val="21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9520" y="8769"/>
                <a:ext cx="7880" cy="170"/>
              </a:xfrm>
              <a:prstGeom prst="rect">
                <a:avLst/>
              </a:prstGeom>
              <a:solidFill>
                <a:srgbClr val="9A34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14181" y="10687"/>
              <a:ext cx="5046" cy="170"/>
            </a:xfrm>
            <a:prstGeom prst="rect">
              <a:avLst/>
            </a:prstGeom>
            <a:solidFill>
              <a:srgbClr val="F7B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标题 7">
            <a:extLst>
              <a:ext uri="{FF2B5EF4-FFF2-40B4-BE49-F238E27FC236}">
                <a16:creationId xmlns:a16="http://schemas.microsoft.com/office/drawing/2014/main" id="{8B098264-13B8-470A-835E-9120569B4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MVC</a:t>
            </a:r>
            <a:r>
              <a:rPr lang="zh-CN" altLang="en-US" dirty="0"/>
              <a:t>、</a:t>
            </a:r>
            <a:r>
              <a:rPr lang="en-US" altLang="zh-CN" dirty="0"/>
              <a:t>MVP</a:t>
            </a:r>
            <a:r>
              <a:rPr lang="zh-CN" altLang="en-US" dirty="0"/>
              <a:t>和</a:t>
            </a:r>
            <a:r>
              <a:rPr lang="en-US" altLang="zh-CN" dirty="0"/>
              <a:t>MVVM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2691F65-38C2-4561-BCAB-1756F5DA8191}"/>
              </a:ext>
            </a:extLst>
          </p:cNvPr>
          <p:cNvSpPr txBox="1"/>
          <p:nvPr/>
        </p:nvSpPr>
        <p:spPr>
          <a:xfrm>
            <a:off x="5524474" y="2776487"/>
            <a:ext cx="5720258" cy="2345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pc="6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视图</a:t>
            </a:r>
            <a:r>
              <a:rPr lang="zh-CN" altLang="en-US" sz="2000" spc="600" dirty="0">
                <a:ea typeface="字魂35号-经典雅黑" panose="02000000000000000000" pitchFamily="2" charset="-122"/>
              </a:rPr>
              <a:t>通常由</a:t>
            </a:r>
            <a:r>
              <a:rPr lang="zh-CN" altLang="en-US" sz="2000" spc="6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表示器</a:t>
            </a:r>
            <a:r>
              <a:rPr lang="zh-CN" altLang="en-US" sz="2000" spc="600" dirty="0">
                <a:ea typeface="字魂35号-经典雅黑" panose="02000000000000000000" pitchFamily="2" charset="-122"/>
              </a:rPr>
              <a:t>初始化，它呈现用户界面（</a:t>
            </a:r>
            <a:r>
              <a:rPr lang="en-US" altLang="zh-CN" sz="2000" spc="600" dirty="0">
                <a:ea typeface="字魂35号-经典雅黑" panose="02000000000000000000" pitchFamily="2" charset="-122"/>
              </a:rPr>
              <a:t>UI</a:t>
            </a:r>
            <a:r>
              <a:rPr lang="zh-CN" altLang="en-US" sz="2000" spc="600" dirty="0">
                <a:ea typeface="字魂35号-经典雅黑" panose="02000000000000000000" pitchFamily="2" charset="-122"/>
              </a:rPr>
              <a:t>）并接受用户所发出命令，但不对用户的输入作任何逻辑处理，而仅仅是将用户输入转发给表示器。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A9CFFE1-3D30-4CD1-A897-DA713CABEF0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26" y="2680825"/>
            <a:ext cx="3566009" cy="26684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00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6786245"/>
            <a:ext cx="12209145" cy="107950"/>
            <a:chOff x="0" y="10687"/>
            <a:chExt cx="19227" cy="170"/>
          </a:xfrm>
        </p:grpSpPr>
        <p:grpSp>
          <p:nvGrpSpPr>
            <p:cNvPr id="24" name="组合 23"/>
            <p:cNvGrpSpPr/>
            <p:nvPr/>
          </p:nvGrpSpPr>
          <p:grpSpPr>
            <a:xfrm>
              <a:off x="0" y="10687"/>
              <a:ext cx="17400" cy="170"/>
              <a:chOff x="0" y="8769"/>
              <a:chExt cx="17400" cy="17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0" y="8769"/>
                <a:ext cx="6803" cy="170"/>
              </a:xfrm>
              <a:prstGeom prst="rect">
                <a:avLst/>
              </a:prstGeom>
              <a:solidFill>
                <a:srgbClr val="F586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163" y="8769"/>
                <a:ext cx="5835" cy="170"/>
              </a:xfrm>
              <a:prstGeom prst="rect">
                <a:avLst/>
              </a:prstGeom>
              <a:solidFill>
                <a:srgbClr val="21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9520" y="8769"/>
                <a:ext cx="7880" cy="170"/>
              </a:xfrm>
              <a:prstGeom prst="rect">
                <a:avLst/>
              </a:prstGeom>
              <a:solidFill>
                <a:srgbClr val="9A34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14181" y="10687"/>
              <a:ext cx="5046" cy="170"/>
            </a:xfrm>
            <a:prstGeom prst="rect">
              <a:avLst/>
            </a:prstGeom>
            <a:solidFill>
              <a:srgbClr val="F7B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标题 7">
            <a:extLst>
              <a:ext uri="{FF2B5EF4-FFF2-40B4-BE49-F238E27FC236}">
                <a16:creationId xmlns:a16="http://schemas.microsoft.com/office/drawing/2014/main" id="{8B098264-13B8-470A-835E-9120569B4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MVC</a:t>
            </a:r>
            <a:r>
              <a:rPr lang="zh-CN" altLang="en-US" dirty="0"/>
              <a:t>、</a:t>
            </a:r>
            <a:r>
              <a:rPr lang="en-US" altLang="zh-CN" dirty="0"/>
              <a:t>MVP</a:t>
            </a:r>
            <a:r>
              <a:rPr lang="zh-CN" altLang="en-US" dirty="0"/>
              <a:t>和</a:t>
            </a:r>
            <a:r>
              <a:rPr lang="en-US" altLang="zh-CN" dirty="0"/>
              <a:t>MVVM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A9CFFE1-3D30-4CD1-A897-DA713CABEF0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26" y="2680825"/>
            <a:ext cx="3566009" cy="266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5BD6D65-1663-4EFE-B850-8FDA69F40D51}"/>
              </a:ext>
            </a:extLst>
          </p:cNvPr>
          <p:cNvSpPr txBox="1"/>
          <p:nvPr/>
        </p:nvSpPr>
        <p:spPr>
          <a:xfrm>
            <a:off x="5507696" y="2680825"/>
            <a:ext cx="5720258" cy="1422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pc="6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表示器</a:t>
            </a:r>
            <a:r>
              <a:rPr lang="zh-CN" altLang="en-US" sz="2000" spc="600" dirty="0">
                <a:ea typeface="字魂35号-经典雅黑" panose="02000000000000000000" pitchFamily="2" charset="-122"/>
              </a:rPr>
              <a:t>包含大多数表示逻辑，用以处理视图，与模型交互以获取或更新数据等。</a:t>
            </a:r>
          </a:p>
        </p:txBody>
      </p:sp>
    </p:spTree>
    <p:extLst>
      <p:ext uri="{BB962C8B-B14F-4D97-AF65-F5344CB8AC3E}">
        <p14:creationId xmlns:p14="http://schemas.microsoft.com/office/powerpoint/2010/main" val="340458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6786245"/>
            <a:ext cx="12209145" cy="107950"/>
            <a:chOff x="0" y="10687"/>
            <a:chExt cx="19227" cy="170"/>
          </a:xfrm>
        </p:grpSpPr>
        <p:grpSp>
          <p:nvGrpSpPr>
            <p:cNvPr id="24" name="组合 23"/>
            <p:cNvGrpSpPr/>
            <p:nvPr/>
          </p:nvGrpSpPr>
          <p:grpSpPr>
            <a:xfrm>
              <a:off x="0" y="10687"/>
              <a:ext cx="17400" cy="170"/>
              <a:chOff x="0" y="8769"/>
              <a:chExt cx="17400" cy="17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0" y="8769"/>
                <a:ext cx="6803" cy="170"/>
              </a:xfrm>
              <a:prstGeom prst="rect">
                <a:avLst/>
              </a:prstGeom>
              <a:solidFill>
                <a:srgbClr val="F586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163" y="8769"/>
                <a:ext cx="5835" cy="170"/>
              </a:xfrm>
              <a:prstGeom prst="rect">
                <a:avLst/>
              </a:prstGeom>
              <a:solidFill>
                <a:srgbClr val="21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9520" y="8769"/>
                <a:ext cx="7880" cy="170"/>
              </a:xfrm>
              <a:prstGeom prst="rect">
                <a:avLst/>
              </a:prstGeom>
              <a:solidFill>
                <a:srgbClr val="9A34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14181" y="10687"/>
              <a:ext cx="5046" cy="170"/>
            </a:xfrm>
            <a:prstGeom prst="rect">
              <a:avLst/>
            </a:prstGeom>
            <a:solidFill>
              <a:srgbClr val="F7B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标题 7">
            <a:extLst>
              <a:ext uri="{FF2B5EF4-FFF2-40B4-BE49-F238E27FC236}">
                <a16:creationId xmlns:a16="http://schemas.microsoft.com/office/drawing/2014/main" id="{8B098264-13B8-470A-835E-9120569B4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MVC</a:t>
            </a:r>
            <a:r>
              <a:rPr lang="zh-CN" altLang="en-US" dirty="0"/>
              <a:t>、</a:t>
            </a:r>
            <a:r>
              <a:rPr lang="en-US" altLang="zh-CN" dirty="0"/>
              <a:t>MVP</a:t>
            </a:r>
            <a:r>
              <a:rPr lang="zh-CN" altLang="en-US" dirty="0"/>
              <a:t>和</a:t>
            </a:r>
            <a:r>
              <a:rPr lang="en-US" altLang="zh-CN" dirty="0"/>
              <a:t>MVVM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A9CFFE1-3D30-4CD1-A897-DA713CABEF0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26" y="2680825"/>
            <a:ext cx="3566009" cy="266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5BD6D65-1663-4EFE-B850-8FDA69F40D51}"/>
              </a:ext>
            </a:extLst>
          </p:cNvPr>
          <p:cNvSpPr txBox="1"/>
          <p:nvPr/>
        </p:nvSpPr>
        <p:spPr>
          <a:xfrm>
            <a:off x="5507696" y="2680825"/>
            <a:ext cx="5720258" cy="960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pc="6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模型</a:t>
            </a:r>
            <a:r>
              <a:rPr lang="zh-CN" altLang="en-US" sz="2000" spc="600" dirty="0">
                <a:ea typeface="字魂35号-经典雅黑" panose="02000000000000000000" pitchFamily="2" charset="-122"/>
              </a:rPr>
              <a:t>描述了系统的处理逻辑，模型对于表示器和视图一无所知。</a:t>
            </a:r>
          </a:p>
        </p:txBody>
      </p:sp>
    </p:spTree>
    <p:extLst>
      <p:ext uri="{BB962C8B-B14F-4D97-AF65-F5344CB8AC3E}">
        <p14:creationId xmlns:p14="http://schemas.microsoft.com/office/powerpoint/2010/main" val="366026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775FE21-AB5B-42A8-913D-F6788EA7C97C}"/>
              </a:ext>
            </a:extLst>
          </p:cNvPr>
          <p:cNvGrpSpPr/>
          <p:nvPr/>
        </p:nvGrpSpPr>
        <p:grpSpPr>
          <a:xfrm>
            <a:off x="1131826" y="1064795"/>
            <a:ext cx="3188079" cy="629277"/>
            <a:chOff x="1657956" y="1786583"/>
            <a:chExt cx="3279515" cy="462161"/>
          </a:xfrm>
        </p:grpSpPr>
        <p:sp>
          <p:nvSpPr>
            <p:cNvPr id="6" name="原创设计师QQ598969553          _6"/>
            <p:cNvSpPr/>
            <p:nvPr/>
          </p:nvSpPr>
          <p:spPr>
            <a:xfrm>
              <a:off x="1657956" y="1786583"/>
              <a:ext cx="3279515" cy="462161"/>
            </a:xfrm>
            <a:prstGeom prst="roundRect">
              <a:avLst/>
            </a:prstGeom>
            <a:solidFill>
              <a:srgbClr val="9A340F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pPr algn="ctr" defTabSz="1450975">
                <a:lnSpc>
                  <a:spcPct val="200000"/>
                </a:lnSpc>
              </a:pPr>
              <a:endParaRPr lang="zh-CN" altLang="en-US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原创设计师QQ598969553          _7"/>
            <p:cNvSpPr txBox="1"/>
            <p:nvPr/>
          </p:nvSpPr>
          <p:spPr>
            <a:xfrm>
              <a:off x="1889202" y="1836381"/>
              <a:ext cx="2797972" cy="33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660">
                <a:spcBef>
                  <a:spcPct val="20000"/>
                </a:spcBef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cs typeface="+mn-ea"/>
                  <a:sym typeface="+mn-lt"/>
                </a:rPr>
                <a:t>MVVM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0" y="6786245"/>
            <a:ext cx="12209145" cy="107950"/>
            <a:chOff x="0" y="10687"/>
            <a:chExt cx="19227" cy="170"/>
          </a:xfrm>
        </p:grpSpPr>
        <p:grpSp>
          <p:nvGrpSpPr>
            <p:cNvPr id="24" name="组合 23"/>
            <p:cNvGrpSpPr/>
            <p:nvPr/>
          </p:nvGrpSpPr>
          <p:grpSpPr>
            <a:xfrm>
              <a:off x="0" y="10687"/>
              <a:ext cx="17400" cy="170"/>
              <a:chOff x="0" y="8769"/>
              <a:chExt cx="17400" cy="17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0" y="8769"/>
                <a:ext cx="6803" cy="170"/>
              </a:xfrm>
              <a:prstGeom prst="rect">
                <a:avLst/>
              </a:prstGeom>
              <a:solidFill>
                <a:srgbClr val="F586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163" y="8769"/>
                <a:ext cx="5835" cy="170"/>
              </a:xfrm>
              <a:prstGeom prst="rect">
                <a:avLst/>
              </a:prstGeom>
              <a:solidFill>
                <a:srgbClr val="21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9520" y="8769"/>
                <a:ext cx="7880" cy="170"/>
              </a:xfrm>
              <a:prstGeom prst="rect">
                <a:avLst/>
              </a:prstGeom>
              <a:solidFill>
                <a:srgbClr val="9A34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14181" y="10687"/>
              <a:ext cx="5046" cy="170"/>
            </a:xfrm>
            <a:prstGeom prst="rect">
              <a:avLst/>
            </a:prstGeom>
            <a:solidFill>
              <a:srgbClr val="F7B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标题 7">
            <a:extLst>
              <a:ext uri="{FF2B5EF4-FFF2-40B4-BE49-F238E27FC236}">
                <a16:creationId xmlns:a16="http://schemas.microsoft.com/office/drawing/2014/main" id="{8B098264-13B8-470A-835E-9120569B4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MVC</a:t>
            </a:r>
            <a:r>
              <a:rPr lang="zh-CN" altLang="en-US" dirty="0"/>
              <a:t>、</a:t>
            </a:r>
            <a:r>
              <a:rPr lang="en-US" altLang="zh-CN" dirty="0"/>
              <a:t>MVP</a:t>
            </a:r>
            <a:r>
              <a:rPr lang="zh-CN" altLang="en-US" dirty="0"/>
              <a:t>和</a:t>
            </a:r>
            <a:r>
              <a:rPr lang="en-US" altLang="zh-CN" dirty="0"/>
              <a:t>MVVM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2691F65-38C2-4561-BCAB-1756F5DA8191}"/>
              </a:ext>
            </a:extLst>
          </p:cNvPr>
          <p:cNvSpPr txBox="1"/>
          <p:nvPr/>
        </p:nvSpPr>
        <p:spPr>
          <a:xfrm>
            <a:off x="1356625" y="4184622"/>
            <a:ext cx="7852094" cy="960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spc="2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MVVM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模式是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Model-View-</a:t>
            </a:r>
            <a:r>
              <a:rPr lang="en-US" altLang="zh-CN" sz="2000" spc="200" dirty="0" err="1">
                <a:ea typeface="字魂35号-经典雅黑" panose="02000000000000000000" pitchFamily="2" charset="-122"/>
              </a:rPr>
              <a:t>ViewModel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的缩写，它萌芽于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2005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年微软推出的基于 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Windows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的用户界面框架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WPF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6857ECD-616D-439E-96BD-76EE6A767D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31826" y="2255561"/>
            <a:ext cx="8574236" cy="142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6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6786245"/>
            <a:ext cx="12209145" cy="107950"/>
            <a:chOff x="0" y="10687"/>
            <a:chExt cx="19227" cy="170"/>
          </a:xfrm>
        </p:grpSpPr>
        <p:grpSp>
          <p:nvGrpSpPr>
            <p:cNvPr id="24" name="组合 23"/>
            <p:cNvGrpSpPr/>
            <p:nvPr/>
          </p:nvGrpSpPr>
          <p:grpSpPr>
            <a:xfrm>
              <a:off x="0" y="10687"/>
              <a:ext cx="17400" cy="170"/>
              <a:chOff x="0" y="8769"/>
              <a:chExt cx="17400" cy="17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0" y="8769"/>
                <a:ext cx="6803" cy="170"/>
              </a:xfrm>
              <a:prstGeom prst="rect">
                <a:avLst/>
              </a:prstGeom>
              <a:solidFill>
                <a:srgbClr val="F586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163" y="8769"/>
                <a:ext cx="5835" cy="170"/>
              </a:xfrm>
              <a:prstGeom prst="rect">
                <a:avLst/>
              </a:prstGeom>
              <a:solidFill>
                <a:srgbClr val="21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9520" y="8769"/>
                <a:ext cx="7880" cy="170"/>
              </a:xfrm>
              <a:prstGeom prst="rect">
                <a:avLst/>
              </a:prstGeom>
              <a:solidFill>
                <a:srgbClr val="9A34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14181" y="10687"/>
              <a:ext cx="5046" cy="170"/>
            </a:xfrm>
            <a:prstGeom prst="rect">
              <a:avLst/>
            </a:prstGeom>
            <a:solidFill>
              <a:srgbClr val="F7B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标题 7">
            <a:extLst>
              <a:ext uri="{FF2B5EF4-FFF2-40B4-BE49-F238E27FC236}">
                <a16:creationId xmlns:a16="http://schemas.microsoft.com/office/drawing/2014/main" id="{8B098264-13B8-470A-835E-9120569B4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MVC</a:t>
            </a:r>
            <a:r>
              <a:rPr lang="zh-CN" altLang="en-US" dirty="0"/>
              <a:t>、</a:t>
            </a:r>
            <a:r>
              <a:rPr lang="en-US" altLang="zh-CN" dirty="0"/>
              <a:t>MVP</a:t>
            </a:r>
            <a:r>
              <a:rPr lang="zh-CN" altLang="en-US" dirty="0"/>
              <a:t>和</a:t>
            </a:r>
            <a:r>
              <a:rPr lang="en-US" altLang="zh-CN" dirty="0"/>
              <a:t>MVVM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6857ECD-616D-439E-96BD-76EE6A767D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31826" y="1592830"/>
            <a:ext cx="8574236" cy="142244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3335447-2A30-4144-90CA-AD998BBB3E9B}"/>
              </a:ext>
            </a:extLst>
          </p:cNvPr>
          <p:cNvSpPr txBox="1"/>
          <p:nvPr/>
        </p:nvSpPr>
        <p:spPr>
          <a:xfrm>
            <a:off x="1356625" y="3521891"/>
            <a:ext cx="7852094" cy="960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spc="2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M</a:t>
            </a:r>
            <a:r>
              <a:rPr lang="zh-CN" altLang="en-US" sz="2000" b="1" spc="2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：</a:t>
            </a:r>
            <a:r>
              <a:rPr lang="en-US" altLang="zh-CN" sz="2000" b="1" spc="2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Model</a:t>
            </a:r>
            <a:r>
              <a:rPr lang="zh-CN" altLang="en-US" sz="2000" b="1" spc="2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，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指数据层，泛指后端进行的各种业务逻辑处理和数据操控，主要围绕数据库系统展开。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5F1DAD5-3408-44C7-AE16-4B458200AC35}"/>
              </a:ext>
            </a:extLst>
          </p:cNvPr>
          <p:cNvSpPr txBox="1"/>
          <p:nvPr/>
        </p:nvSpPr>
        <p:spPr>
          <a:xfrm>
            <a:off x="1356625" y="4482667"/>
            <a:ext cx="7852094" cy="960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spc="2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V</a:t>
            </a:r>
            <a:r>
              <a:rPr lang="zh-CN" altLang="en-US" sz="2000" b="1" spc="2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：</a:t>
            </a:r>
            <a:r>
              <a:rPr lang="en-US" altLang="zh-CN" sz="2000" b="1" spc="2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View</a:t>
            </a:r>
            <a:r>
              <a:rPr lang="zh-CN" altLang="en-US" sz="2000" b="1" spc="2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，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指视图层，也就是用户界面，主要由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HTML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和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CSS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来构成。</a:t>
            </a:r>
          </a:p>
        </p:txBody>
      </p:sp>
    </p:spTree>
    <p:extLst>
      <p:ext uri="{BB962C8B-B14F-4D97-AF65-F5344CB8AC3E}">
        <p14:creationId xmlns:p14="http://schemas.microsoft.com/office/powerpoint/2010/main" val="138820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6786245"/>
            <a:ext cx="12209145" cy="107950"/>
            <a:chOff x="0" y="10687"/>
            <a:chExt cx="19227" cy="170"/>
          </a:xfrm>
        </p:grpSpPr>
        <p:grpSp>
          <p:nvGrpSpPr>
            <p:cNvPr id="24" name="组合 23"/>
            <p:cNvGrpSpPr/>
            <p:nvPr/>
          </p:nvGrpSpPr>
          <p:grpSpPr>
            <a:xfrm>
              <a:off x="0" y="10687"/>
              <a:ext cx="17400" cy="170"/>
              <a:chOff x="0" y="8769"/>
              <a:chExt cx="17400" cy="17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0" y="8769"/>
                <a:ext cx="6803" cy="170"/>
              </a:xfrm>
              <a:prstGeom prst="rect">
                <a:avLst/>
              </a:prstGeom>
              <a:solidFill>
                <a:srgbClr val="F586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163" y="8769"/>
                <a:ext cx="5835" cy="170"/>
              </a:xfrm>
              <a:prstGeom prst="rect">
                <a:avLst/>
              </a:prstGeom>
              <a:solidFill>
                <a:srgbClr val="21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9520" y="8769"/>
                <a:ext cx="7880" cy="170"/>
              </a:xfrm>
              <a:prstGeom prst="rect">
                <a:avLst/>
              </a:prstGeom>
              <a:solidFill>
                <a:srgbClr val="9A34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14181" y="10687"/>
              <a:ext cx="5046" cy="170"/>
            </a:xfrm>
            <a:prstGeom prst="rect">
              <a:avLst/>
            </a:prstGeom>
            <a:solidFill>
              <a:srgbClr val="F7B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标题 7">
            <a:extLst>
              <a:ext uri="{FF2B5EF4-FFF2-40B4-BE49-F238E27FC236}">
                <a16:creationId xmlns:a16="http://schemas.microsoft.com/office/drawing/2014/main" id="{8B098264-13B8-470A-835E-9120569B4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MVC</a:t>
            </a:r>
            <a:r>
              <a:rPr lang="zh-CN" altLang="en-US" dirty="0"/>
              <a:t>、</a:t>
            </a:r>
            <a:r>
              <a:rPr lang="en-US" altLang="zh-CN" dirty="0"/>
              <a:t>MVP</a:t>
            </a:r>
            <a:r>
              <a:rPr lang="zh-CN" altLang="en-US" dirty="0"/>
              <a:t>和</a:t>
            </a:r>
            <a:r>
              <a:rPr lang="en-US" altLang="zh-CN" dirty="0"/>
              <a:t>MVVM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6857ECD-616D-439E-96BD-76EE6A767D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31826" y="1601219"/>
            <a:ext cx="8574236" cy="142244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3335447-2A30-4144-90CA-AD998BBB3E9B}"/>
              </a:ext>
            </a:extLst>
          </p:cNvPr>
          <p:cNvSpPr txBox="1"/>
          <p:nvPr/>
        </p:nvSpPr>
        <p:spPr>
          <a:xfrm>
            <a:off x="1356625" y="3530280"/>
            <a:ext cx="7852094" cy="1884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spc="2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VM</a:t>
            </a:r>
            <a:r>
              <a:rPr lang="zh-CN" altLang="en-US" sz="2000" b="1" spc="2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：</a:t>
            </a:r>
            <a:r>
              <a:rPr lang="en-US" altLang="zh-CN" sz="2000" b="1" spc="200" dirty="0" err="1">
                <a:solidFill>
                  <a:srgbClr val="FF0000"/>
                </a:solidFill>
                <a:ea typeface="字魂35号-经典雅黑" panose="02000000000000000000" pitchFamily="2" charset="-122"/>
              </a:rPr>
              <a:t>ViewModel</a:t>
            </a:r>
            <a:r>
              <a:rPr lang="zh-CN" altLang="en-US" sz="2000" b="1" spc="200" dirty="0">
                <a:solidFill>
                  <a:srgbClr val="FF0000"/>
                </a:solidFill>
                <a:ea typeface="字魂35号-经典雅黑" panose="02000000000000000000" pitchFamily="2" charset="-122"/>
              </a:rPr>
              <a:t>，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视图数据层，由前端开发人员组织生成和维护。在这一层，前端开发者将从后端获取到的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Model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数据进行转换，做二次封装，以生成符合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View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层使用预期的视图数据模型。视图状态和行为都封装在</a:t>
            </a:r>
            <a:r>
              <a:rPr lang="en-US" altLang="zh-CN" sz="2000" spc="200" dirty="0" err="1">
                <a:ea typeface="字魂35号-经典雅黑" panose="02000000000000000000" pitchFamily="2" charset="-122"/>
              </a:rPr>
              <a:t>ViewModel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里。</a:t>
            </a:r>
          </a:p>
        </p:txBody>
      </p:sp>
    </p:spTree>
    <p:extLst>
      <p:ext uri="{BB962C8B-B14F-4D97-AF65-F5344CB8AC3E}">
        <p14:creationId xmlns:p14="http://schemas.microsoft.com/office/powerpoint/2010/main" val="185823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矩形 159"/>
          <p:cNvSpPr/>
          <p:nvPr/>
        </p:nvSpPr>
        <p:spPr>
          <a:xfrm>
            <a:off x="1121554" y="3122453"/>
            <a:ext cx="67305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Arial" panose="020B0604020202020204" pitchFamily="34" charset="0"/>
              </a:rPr>
              <a:t>Angular</a:t>
            </a:r>
            <a:r>
              <a:rPr lang="zh-CN" altLang="en-US" sz="4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Arial" panose="020B0604020202020204" pitchFamily="34" charset="0"/>
              </a:rPr>
              <a:t>、</a:t>
            </a:r>
            <a:r>
              <a:rPr lang="en-US" altLang="zh-CN" sz="4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Arial" panose="020B0604020202020204" pitchFamily="34" charset="0"/>
              </a:rPr>
              <a:t>React</a:t>
            </a:r>
            <a:r>
              <a:rPr lang="zh-CN" altLang="en-US" sz="4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Arial" panose="020B0604020202020204" pitchFamily="34" charset="0"/>
              </a:rPr>
              <a:t>和</a:t>
            </a:r>
            <a:r>
              <a:rPr lang="en-US" altLang="zh-CN" sz="4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Arial" panose="020B0604020202020204" pitchFamily="34" charset="0"/>
              </a:rPr>
              <a:t>Vue</a:t>
            </a:r>
            <a:endParaRPr lang="zh-CN" altLang="en-US" sz="4000" spc="600" dirty="0">
              <a:solidFill>
                <a:schemeClr val="tx1">
                  <a:lumMod val="65000"/>
                  <a:lumOff val="35000"/>
                </a:schemeClr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2774667" y="2436731"/>
            <a:ext cx="3424335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PART THREE</a:t>
            </a:r>
          </a:p>
        </p:txBody>
      </p:sp>
      <p:sp>
        <p:nvSpPr>
          <p:cNvPr id="4" name="六边形 3"/>
          <p:cNvSpPr>
            <a:spLocks noChangeAspect="1"/>
          </p:cNvSpPr>
          <p:nvPr/>
        </p:nvSpPr>
        <p:spPr>
          <a:xfrm rot="5400000">
            <a:off x="10640695" y="2880995"/>
            <a:ext cx="817245" cy="719455"/>
          </a:xfrm>
          <a:prstGeom prst="hexagon">
            <a:avLst>
              <a:gd name="adj" fmla="val 31096"/>
              <a:gd name="vf" fmla="val 11547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2540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六边形 4"/>
          <p:cNvSpPr>
            <a:spLocks noChangeAspect="1"/>
          </p:cNvSpPr>
          <p:nvPr/>
        </p:nvSpPr>
        <p:spPr>
          <a:xfrm rot="5400000">
            <a:off x="9428480" y="5295900"/>
            <a:ext cx="1042035" cy="897890"/>
          </a:xfrm>
          <a:prstGeom prst="hexagon">
            <a:avLst/>
          </a:prstGeom>
          <a:solidFill>
            <a:srgbClr val="F5863F"/>
          </a:solidFill>
          <a:ln>
            <a:noFill/>
          </a:ln>
          <a:effectLst>
            <a:outerShdw blurRad="2540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5400000">
            <a:off x="9265920" y="3660140"/>
            <a:ext cx="386715" cy="364490"/>
          </a:xfrm>
          <a:prstGeom prst="hexagon">
            <a:avLst/>
          </a:prstGeom>
          <a:solidFill>
            <a:srgbClr val="9A340F"/>
          </a:solidFill>
          <a:ln>
            <a:noFill/>
          </a:ln>
          <a:effectLst>
            <a:outerShdw blurRad="254000" dist="165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98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  <p:bldP spid="16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B32E3E-0D6A-4FDE-9923-03ADF85A3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3.Angular</a:t>
            </a:r>
            <a:r>
              <a:rPr lang="zh-CN" altLang="en-US" dirty="0"/>
              <a:t>、</a:t>
            </a:r>
            <a:r>
              <a:rPr lang="en-US" altLang="zh-CN" dirty="0"/>
              <a:t>React</a:t>
            </a:r>
            <a:r>
              <a:rPr lang="zh-CN" altLang="en-US" dirty="0"/>
              <a:t>和</a:t>
            </a:r>
            <a:r>
              <a:rPr lang="en-US" altLang="zh-CN" dirty="0"/>
              <a:t>Vue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215834D-6414-409A-B917-A9BD0847EE9D}"/>
              </a:ext>
            </a:extLst>
          </p:cNvPr>
          <p:cNvGrpSpPr/>
          <p:nvPr/>
        </p:nvGrpSpPr>
        <p:grpSpPr>
          <a:xfrm>
            <a:off x="1131826" y="1064795"/>
            <a:ext cx="3188079" cy="629277"/>
            <a:chOff x="1657956" y="1786583"/>
            <a:chExt cx="3279515" cy="462161"/>
          </a:xfrm>
        </p:grpSpPr>
        <p:sp>
          <p:nvSpPr>
            <p:cNvPr id="5" name="原创设计师QQ598969553          _6">
              <a:extLst>
                <a:ext uri="{FF2B5EF4-FFF2-40B4-BE49-F238E27FC236}">
                  <a16:creationId xmlns:a16="http://schemas.microsoft.com/office/drawing/2014/main" id="{CA935258-54E5-480D-AAD7-8D8A54037386}"/>
                </a:ext>
              </a:extLst>
            </p:cNvPr>
            <p:cNvSpPr/>
            <p:nvPr/>
          </p:nvSpPr>
          <p:spPr>
            <a:xfrm>
              <a:off x="1657956" y="1786583"/>
              <a:ext cx="3279515" cy="462161"/>
            </a:xfrm>
            <a:prstGeom prst="roundRect">
              <a:avLst/>
            </a:prstGeom>
            <a:solidFill>
              <a:srgbClr val="9A340F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pPr algn="ctr" defTabSz="1450975">
                <a:lnSpc>
                  <a:spcPct val="200000"/>
                </a:lnSpc>
              </a:pPr>
              <a:endParaRPr lang="zh-CN" altLang="en-US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原创设计师QQ598969553          _7">
              <a:extLst>
                <a:ext uri="{FF2B5EF4-FFF2-40B4-BE49-F238E27FC236}">
                  <a16:creationId xmlns:a16="http://schemas.microsoft.com/office/drawing/2014/main" id="{6683C575-6B83-4F66-A991-B72544486BA2}"/>
                </a:ext>
              </a:extLst>
            </p:cNvPr>
            <p:cNvSpPr txBox="1"/>
            <p:nvPr/>
          </p:nvSpPr>
          <p:spPr>
            <a:xfrm>
              <a:off x="1889202" y="1836381"/>
              <a:ext cx="2797972" cy="33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660">
                <a:spcBef>
                  <a:spcPct val="20000"/>
                </a:spcBef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cs typeface="+mn-ea"/>
                  <a:sym typeface="+mn-lt"/>
                </a:rPr>
                <a:t>Angular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A5AA71D-C6D9-4003-B0EB-90F92F3A11D8}"/>
              </a:ext>
            </a:extLst>
          </p:cNvPr>
          <p:cNvSpPr txBox="1"/>
          <p:nvPr/>
        </p:nvSpPr>
        <p:spPr>
          <a:xfrm>
            <a:off x="1131826" y="2456300"/>
            <a:ext cx="9633795" cy="326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spc="200" dirty="0">
                <a:ea typeface="字魂35号-经典雅黑" panose="02000000000000000000" pitchFamily="2" charset="-122"/>
              </a:rPr>
              <a:t>AngularJS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诞生于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2009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年，由</a:t>
            </a:r>
            <a:r>
              <a:rPr lang="en-US" altLang="zh-CN" sz="2000" spc="200" dirty="0" err="1">
                <a:ea typeface="字魂35号-经典雅黑" panose="02000000000000000000" pitchFamily="2" charset="-122"/>
              </a:rPr>
              <a:t>Misko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 </a:t>
            </a:r>
            <a:r>
              <a:rPr lang="en-US" altLang="zh-CN" sz="2000" spc="200" dirty="0" err="1">
                <a:ea typeface="字魂35号-经典雅黑" panose="02000000000000000000" pitchFamily="2" charset="-122"/>
              </a:rPr>
              <a:t>Hevery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等人创建，是一款构建用户界面的前端框架，后为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Google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所收购。</a:t>
            </a:r>
            <a:endParaRPr lang="en-US" altLang="zh-CN" sz="2000" spc="200" dirty="0">
              <a:ea typeface="字魂35号-经典雅黑" panose="02000000000000000000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spc="200" dirty="0">
                <a:ea typeface="字魂35号-经典雅黑" panose="02000000000000000000" pitchFamily="2" charset="-122"/>
              </a:rPr>
              <a:t>AngularJS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是一个应用设计框架与开发平台，用于创建高效、复杂、精致的单页面应用，通过新的属性和表达式扩展了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HTML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，实现一套框架运行在多种平台，包括移动端和桌面端。</a:t>
            </a:r>
            <a:endParaRPr lang="en-US" altLang="zh-CN" sz="2000" spc="200" dirty="0">
              <a:ea typeface="字魂35号-经典雅黑" panose="02000000000000000000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spc="200" dirty="0">
                <a:ea typeface="字魂35号-经典雅黑" panose="02000000000000000000" pitchFamily="2" charset="-122"/>
              </a:rPr>
              <a:t>AngularJS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有着诸多特性，最为核心的是：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MVVM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、模块化、自动化双向数据绑定、语义化标签、依赖注入等。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7C0E22D-8909-478E-B37C-AD8C66CF5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421" y="984664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7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002665" y="914544"/>
            <a:ext cx="10201275" cy="4942696"/>
            <a:chOff x="1579" y="2580"/>
            <a:chExt cx="8023" cy="6099"/>
          </a:xfrm>
        </p:grpSpPr>
        <p:grpSp>
          <p:nvGrpSpPr>
            <p:cNvPr id="14" name="组合 13"/>
            <p:cNvGrpSpPr/>
            <p:nvPr/>
          </p:nvGrpSpPr>
          <p:grpSpPr>
            <a:xfrm>
              <a:off x="1579" y="2580"/>
              <a:ext cx="8023" cy="6099"/>
              <a:chOff x="1579" y="2775"/>
              <a:chExt cx="8023" cy="6099"/>
            </a:xfrm>
          </p:grpSpPr>
          <p:sp>
            <p:nvSpPr>
              <p:cNvPr id="3" name="原创设计师QQ598969553          _3"/>
              <p:cNvSpPr/>
              <p:nvPr/>
            </p:nvSpPr>
            <p:spPr>
              <a:xfrm>
                <a:off x="1579" y="3182"/>
                <a:ext cx="8023" cy="5692"/>
              </a:xfrm>
              <a:prstGeom prst="roundRect">
                <a:avLst>
                  <a:gd name="adj" fmla="val 9083"/>
                </a:avLst>
              </a:prstGeom>
              <a:noFill/>
              <a:ln>
                <a:solidFill>
                  <a:srgbClr val="ADBA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原创设计师QQ598969553          _6"/>
              <p:cNvSpPr/>
              <p:nvPr/>
            </p:nvSpPr>
            <p:spPr>
              <a:xfrm>
                <a:off x="2975" y="2775"/>
                <a:ext cx="5165" cy="728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101600" dist="762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algn="ctr" defTabSz="1450975">
                  <a:lnSpc>
                    <a:spcPct val="200000"/>
                  </a:lnSpc>
                </a:pPr>
                <a:endParaRPr lang="zh-CN" altLang="en-US" sz="12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" name="原创设计师QQ598969553          _7"/>
            <p:cNvSpPr txBox="1"/>
            <p:nvPr/>
          </p:nvSpPr>
          <p:spPr>
            <a:xfrm>
              <a:off x="2975" y="2697"/>
              <a:ext cx="5164" cy="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参考网站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778885" y="2034540"/>
            <a:ext cx="4428490" cy="183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1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VUE</a:t>
            </a:r>
            <a:r>
              <a:rPr lang="zh-CN" altLang="en-US"/>
              <a:t>官网：</a:t>
            </a:r>
            <a:r>
              <a:rPr lang="zh-CN" altLang="en-US">
                <a:hlinkClick r:id="rId3" action="ppaction://hlinkfile"/>
              </a:rPr>
              <a:t>https://cn.vuejs.org</a:t>
            </a:r>
          </a:p>
          <a:p>
            <a:pPr marL="285750" indent="-285750">
              <a:lnSpc>
                <a:spcPct val="21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掘金：</a:t>
            </a:r>
            <a:r>
              <a:rPr lang="zh-CN" altLang="en-US">
                <a:hlinkClick r:id="rId4" action="ppaction://hlinkfile"/>
              </a:rPr>
              <a:t>https://juejin.cn/</a:t>
            </a:r>
          </a:p>
          <a:p>
            <a:pPr marL="285750" indent="-285750">
              <a:lnSpc>
                <a:spcPct val="21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知乎：</a:t>
            </a:r>
            <a:r>
              <a:rPr lang="zh-CN" altLang="en-US">
                <a:hlinkClick r:id="rId5" action="ppaction://hlinkfile"/>
              </a:rPr>
              <a:t>https://www.zhihu.com/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B32E3E-0D6A-4FDE-9923-03ADF85A3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3.Angular</a:t>
            </a:r>
            <a:r>
              <a:rPr lang="zh-CN" altLang="en-US" dirty="0"/>
              <a:t>、</a:t>
            </a:r>
            <a:r>
              <a:rPr lang="en-US" altLang="zh-CN" dirty="0"/>
              <a:t>React</a:t>
            </a:r>
            <a:r>
              <a:rPr lang="zh-CN" altLang="en-US" dirty="0"/>
              <a:t>和</a:t>
            </a:r>
            <a:r>
              <a:rPr lang="en-US" altLang="zh-CN" dirty="0"/>
              <a:t>Vue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AC6B404-9B50-42A7-A6B2-4F12E1D96008}"/>
              </a:ext>
            </a:extLst>
          </p:cNvPr>
          <p:cNvGrpSpPr/>
          <p:nvPr/>
        </p:nvGrpSpPr>
        <p:grpSpPr>
          <a:xfrm>
            <a:off x="8072583" y="3741746"/>
            <a:ext cx="1133095" cy="847569"/>
            <a:chOff x="6054436" y="2516682"/>
            <a:chExt cx="849821" cy="635481"/>
          </a:xfrm>
        </p:grpSpPr>
        <p:sp>
          <p:nvSpPr>
            <p:cNvPr id="10" name="Freeform 133">
              <a:extLst>
                <a:ext uri="{FF2B5EF4-FFF2-40B4-BE49-F238E27FC236}">
                  <a16:creationId xmlns:a16="http://schemas.microsoft.com/office/drawing/2014/main" id="{C6AB8AE1-C7CD-4CAA-A60C-260C3C956638}"/>
                </a:ext>
              </a:extLst>
            </p:cNvPr>
            <p:cNvSpPr/>
            <p:nvPr/>
          </p:nvSpPr>
          <p:spPr bwMode="auto">
            <a:xfrm rot="2700000" flipH="1">
              <a:off x="6116557" y="2900581"/>
              <a:ext cx="189461" cy="313703"/>
            </a:xfrm>
            <a:custGeom>
              <a:avLst/>
              <a:gdLst>
                <a:gd name="T0" fmla="*/ 7566 w 397"/>
                <a:gd name="T1" fmla="*/ 1009717 h 659"/>
                <a:gd name="T2" fmla="*/ 0 w 397"/>
                <a:gd name="T3" fmla="*/ 1009717 h 659"/>
                <a:gd name="T4" fmla="*/ 0 w 397"/>
                <a:gd name="T5" fmla="*/ 1009717 h 659"/>
                <a:gd name="T6" fmla="*/ 11348 w 397"/>
                <a:gd name="T7" fmla="*/ 1021020 h 659"/>
                <a:gd name="T8" fmla="*/ 15131 w 397"/>
                <a:gd name="T9" fmla="*/ 1062464 h 659"/>
                <a:gd name="T10" fmla="*/ 18914 w 397"/>
                <a:gd name="T11" fmla="*/ 1069999 h 659"/>
                <a:gd name="T12" fmla="*/ 181575 w 397"/>
                <a:gd name="T13" fmla="*/ 1574858 h 659"/>
                <a:gd name="T14" fmla="*/ 348019 w 397"/>
                <a:gd name="T15" fmla="*/ 1092605 h 659"/>
                <a:gd name="T16" fmla="*/ 650644 w 397"/>
                <a:gd name="T17" fmla="*/ 1661513 h 659"/>
                <a:gd name="T18" fmla="*/ 548508 w 397"/>
                <a:gd name="T19" fmla="*/ 2124928 h 659"/>
                <a:gd name="T20" fmla="*/ 760345 w 397"/>
                <a:gd name="T21" fmla="*/ 2482850 h 659"/>
                <a:gd name="T22" fmla="*/ 650644 w 397"/>
                <a:gd name="T23" fmla="*/ 2275632 h 659"/>
                <a:gd name="T24" fmla="*/ 688472 w 397"/>
                <a:gd name="T25" fmla="*/ 1989294 h 659"/>
                <a:gd name="T26" fmla="*/ 866264 w 397"/>
                <a:gd name="T27" fmla="*/ 1740632 h 659"/>
                <a:gd name="T28" fmla="*/ 1028925 w 397"/>
                <a:gd name="T29" fmla="*/ 1454295 h 659"/>
                <a:gd name="T30" fmla="*/ 1059187 w 397"/>
                <a:gd name="T31" fmla="*/ 1363872 h 659"/>
                <a:gd name="T32" fmla="*/ 1161323 w 397"/>
                <a:gd name="T33" fmla="*/ 1823520 h 659"/>
                <a:gd name="T34" fmla="*/ 1229414 w 397"/>
                <a:gd name="T35" fmla="*/ 1529647 h 659"/>
                <a:gd name="T36" fmla="*/ 1399640 w 397"/>
                <a:gd name="T37" fmla="*/ 745985 h 659"/>
                <a:gd name="T38" fmla="*/ 714951 w 397"/>
                <a:gd name="T39" fmla="*/ 0 h 659"/>
                <a:gd name="T40" fmla="*/ 11348 w 397"/>
                <a:gd name="T41" fmla="*/ 956971 h 659"/>
                <a:gd name="T42" fmla="*/ 7566 w 397"/>
                <a:gd name="T43" fmla="*/ 1009717 h 65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97" h="659">
                  <a:moveTo>
                    <a:pt x="2" y="268"/>
                  </a:moveTo>
                  <a:cubicBezTo>
                    <a:pt x="2" y="267"/>
                    <a:pt x="0" y="264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2" y="270"/>
                    <a:pt x="3" y="271"/>
                  </a:cubicBezTo>
                  <a:cubicBezTo>
                    <a:pt x="3" y="275"/>
                    <a:pt x="4" y="278"/>
                    <a:pt x="4" y="282"/>
                  </a:cubicBezTo>
                  <a:cubicBezTo>
                    <a:pt x="5" y="283"/>
                    <a:pt x="5" y="283"/>
                    <a:pt x="5" y="284"/>
                  </a:cubicBezTo>
                  <a:cubicBezTo>
                    <a:pt x="10" y="335"/>
                    <a:pt x="25" y="381"/>
                    <a:pt x="48" y="418"/>
                  </a:cubicBezTo>
                  <a:cubicBezTo>
                    <a:pt x="23" y="377"/>
                    <a:pt x="37" y="299"/>
                    <a:pt x="92" y="290"/>
                  </a:cubicBezTo>
                  <a:cubicBezTo>
                    <a:pt x="158" y="280"/>
                    <a:pt x="169" y="399"/>
                    <a:pt x="172" y="441"/>
                  </a:cubicBezTo>
                  <a:cubicBezTo>
                    <a:pt x="174" y="484"/>
                    <a:pt x="145" y="521"/>
                    <a:pt x="145" y="564"/>
                  </a:cubicBezTo>
                  <a:cubicBezTo>
                    <a:pt x="145" y="613"/>
                    <a:pt x="170" y="653"/>
                    <a:pt x="201" y="659"/>
                  </a:cubicBezTo>
                  <a:cubicBezTo>
                    <a:pt x="187" y="656"/>
                    <a:pt x="174" y="616"/>
                    <a:pt x="172" y="604"/>
                  </a:cubicBezTo>
                  <a:cubicBezTo>
                    <a:pt x="168" y="580"/>
                    <a:pt x="175" y="551"/>
                    <a:pt x="182" y="528"/>
                  </a:cubicBezTo>
                  <a:cubicBezTo>
                    <a:pt x="190" y="501"/>
                    <a:pt x="211" y="483"/>
                    <a:pt x="229" y="462"/>
                  </a:cubicBezTo>
                  <a:cubicBezTo>
                    <a:pt x="247" y="440"/>
                    <a:pt x="262" y="414"/>
                    <a:pt x="272" y="386"/>
                  </a:cubicBezTo>
                  <a:cubicBezTo>
                    <a:pt x="275" y="378"/>
                    <a:pt x="278" y="370"/>
                    <a:pt x="280" y="362"/>
                  </a:cubicBezTo>
                  <a:cubicBezTo>
                    <a:pt x="284" y="420"/>
                    <a:pt x="307" y="484"/>
                    <a:pt x="307" y="484"/>
                  </a:cubicBezTo>
                  <a:cubicBezTo>
                    <a:pt x="299" y="437"/>
                    <a:pt x="325" y="406"/>
                    <a:pt x="325" y="406"/>
                  </a:cubicBezTo>
                  <a:cubicBezTo>
                    <a:pt x="397" y="291"/>
                    <a:pt x="370" y="198"/>
                    <a:pt x="370" y="198"/>
                  </a:cubicBezTo>
                  <a:cubicBezTo>
                    <a:pt x="351" y="85"/>
                    <a:pt x="277" y="0"/>
                    <a:pt x="189" y="0"/>
                  </a:cubicBezTo>
                  <a:cubicBezTo>
                    <a:pt x="87" y="0"/>
                    <a:pt x="3" y="114"/>
                    <a:pt x="3" y="254"/>
                  </a:cubicBezTo>
                  <a:cubicBezTo>
                    <a:pt x="3" y="258"/>
                    <a:pt x="2" y="263"/>
                    <a:pt x="2" y="2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1" name="Freeform 134">
              <a:extLst>
                <a:ext uri="{FF2B5EF4-FFF2-40B4-BE49-F238E27FC236}">
                  <a16:creationId xmlns:a16="http://schemas.microsoft.com/office/drawing/2014/main" id="{714A90CA-9A61-4AE8-B5B6-42F77660A574}"/>
                </a:ext>
              </a:extLst>
            </p:cNvPr>
            <p:cNvSpPr/>
            <p:nvPr/>
          </p:nvSpPr>
          <p:spPr bwMode="auto">
            <a:xfrm rot="2700000" flipH="1">
              <a:off x="6176406" y="2915096"/>
              <a:ext cx="154413" cy="197568"/>
            </a:xfrm>
            <a:custGeom>
              <a:avLst/>
              <a:gdLst>
                <a:gd name="T0" fmla="*/ 581760 w 324"/>
                <a:gd name="T1" fmla="*/ 0 h 415"/>
                <a:gd name="T2" fmla="*/ 1148410 w 324"/>
                <a:gd name="T3" fmla="*/ 648083 h 415"/>
                <a:gd name="T4" fmla="*/ 1152187 w 324"/>
                <a:gd name="T5" fmla="*/ 655619 h 415"/>
                <a:gd name="T6" fmla="*/ 1152187 w 324"/>
                <a:gd name="T7" fmla="*/ 663154 h 415"/>
                <a:gd name="T8" fmla="*/ 1042635 w 324"/>
                <a:gd name="T9" fmla="*/ 1273558 h 415"/>
                <a:gd name="T10" fmla="*/ 963304 w 324"/>
                <a:gd name="T11" fmla="*/ 983428 h 415"/>
                <a:gd name="T12" fmla="*/ 868863 w 324"/>
                <a:gd name="T13" fmla="*/ 1137913 h 415"/>
                <a:gd name="T14" fmla="*/ 642203 w 324"/>
                <a:gd name="T15" fmla="*/ 1552384 h 415"/>
                <a:gd name="T16" fmla="*/ 630870 w 324"/>
                <a:gd name="T17" fmla="*/ 1563688 h 415"/>
                <a:gd name="T18" fmla="*/ 630870 w 324"/>
                <a:gd name="T19" fmla="*/ 1541080 h 415"/>
                <a:gd name="T20" fmla="*/ 245548 w 324"/>
                <a:gd name="T21" fmla="*/ 859086 h 415"/>
                <a:gd name="T22" fmla="*/ 196439 w 324"/>
                <a:gd name="T23" fmla="*/ 862854 h 415"/>
                <a:gd name="T24" fmla="*/ 7555 w 324"/>
                <a:gd name="T25" fmla="*/ 964588 h 415"/>
                <a:gd name="T26" fmla="*/ 3778 w 324"/>
                <a:gd name="T27" fmla="*/ 945749 h 415"/>
                <a:gd name="T28" fmla="*/ 3778 w 324"/>
                <a:gd name="T29" fmla="*/ 938213 h 415"/>
                <a:gd name="T30" fmla="*/ 0 w 324"/>
                <a:gd name="T31" fmla="*/ 900534 h 415"/>
                <a:gd name="T32" fmla="*/ 0 w 324"/>
                <a:gd name="T33" fmla="*/ 889230 h 415"/>
                <a:gd name="T34" fmla="*/ 0 w 324"/>
                <a:gd name="T35" fmla="*/ 840247 h 415"/>
                <a:gd name="T36" fmla="*/ 581760 w 324"/>
                <a:gd name="T37" fmla="*/ 0 h 41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24" h="415">
                  <a:moveTo>
                    <a:pt x="154" y="0"/>
                  </a:moveTo>
                  <a:cubicBezTo>
                    <a:pt x="225" y="0"/>
                    <a:pt x="288" y="73"/>
                    <a:pt x="304" y="172"/>
                  </a:cubicBezTo>
                  <a:cubicBezTo>
                    <a:pt x="305" y="174"/>
                    <a:pt x="305" y="174"/>
                    <a:pt x="305" y="174"/>
                  </a:cubicBezTo>
                  <a:cubicBezTo>
                    <a:pt x="305" y="176"/>
                    <a:pt x="305" y="176"/>
                    <a:pt x="305" y="176"/>
                  </a:cubicBezTo>
                  <a:cubicBezTo>
                    <a:pt x="306" y="179"/>
                    <a:pt x="324" y="248"/>
                    <a:pt x="276" y="338"/>
                  </a:cubicBezTo>
                  <a:cubicBezTo>
                    <a:pt x="276" y="335"/>
                    <a:pt x="256" y="263"/>
                    <a:pt x="255" y="261"/>
                  </a:cubicBezTo>
                  <a:cubicBezTo>
                    <a:pt x="256" y="270"/>
                    <a:pt x="235" y="292"/>
                    <a:pt x="230" y="302"/>
                  </a:cubicBezTo>
                  <a:cubicBezTo>
                    <a:pt x="209" y="338"/>
                    <a:pt x="198" y="379"/>
                    <a:pt x="170" y="412"/>
                  </a:cubicBezTo>
                  <a:cubicBezTo>
                    <a:pt x="169" y="413"/>
                    <a:pt x="168" y="414"/>
                    <a:pt x="167" y="415"/>
                  </a:cubicBezTo>
                  <a:cubicBezTo>
                    <a:pt x="167" y="413"/>
                    <a:pt x="167" y="411"/>
                    <a:pt x="167" y="409"/>
                  </a:cubicBezTo>
                  <a:cubicBezTo>
                    <a:pt x="159" y="260"/>
                    <a:pt x="107" y="228"/>
                    <a:pt x="65" y="228"/>
                  </a:cubicBezTo>
                  <a:cubicBezTo>
                    <a:pt x="61" y="228"/>
                    <a:pt x="57" y="229"/>
                    <a:pt x="52" y="229"/>
                  </a:cubicBezTo>
                  <a:cubicBezTo>
                    <a:pt x="33" y="232"/>
                    <a:pt x="15" y="242"/>
                    <a:pt x="2" y="256"/>
                  </a:cubicBezTo>
                  <a:cubicBezTo>
                    <a:pt x="2" y="254"/>
                    <a:pt x="1" y="253"/>
                    <a:pt x="1" y="251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46"/>
                    <a:pt x="1" y="242"/>
                    <a:pt x="0" y="239"/>
                  </a:cubicBezTo>
                  <a:cubicBezTo>
                    <a:pt x="0" y="239"/>
                    <a:pt x="0" y="236"/>
                    <a:pt x="0" y="236"/>
                  </a:cubicBezTo>
                  <a:cubicBezTo>
                    <a:pt x="0" y="231"/>
                    <a:pt x="0" y="227"/>
                    <a:pt x="0" y="223"/>
                  </a:cubicBezTo>
                  <a:cubicBezTo>
                    <a:pt x="0" y="100"/>
                    <a:pt x="69" y="0"/>
                    <a:pt x="1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Freeform 135">
              <a:extLst>
                <a:ext uri="{FF2B5EF4-FFF2-40B4-BE49-F238E27FC236}">
                  <a16:creationId xmlns:a16="http://schemas.microsoft.com/office/drawing/2014/main" id="{B5A5DE24-C60A-430C-B7D6-D7CC84192C5C}"/>
                </a:ext>
              </a:extLst>
            </p:cNvPr>
            <p:cNvSpPr/>
            <p:nvPr/>
          </p:nvSpPr>
          <p:spPr bwMode="auto">
            <a:xfrm rot="2700000" flipH="1">
              <a:off x="6216128" y="2926935"/>
              <a:ext cx="101140" cy="142811"/>
            </a:xfrm>
            <a:custGeom>
              <a:avLst/>
              <a:gdLst>
                <a:gd name="T0" fmla="*/ 162607 w 212"/>
                <a:gd name="T1" fmla="*/ 535009 h 300"/>
                <a:gd name="T2" fmla="*/ 128573 w 212"/>
                <a:gd name="T3" fmla="*/ 535009 h 300"/>
                <a:gd name="T4" fmla="*/ 3782 w 212"/>
                <a:gd name="T5" fmla="*/ 599059 h 300"/>
                <a:gd name="T6" fmla="*/ 3782 w 212"/>
                <a:gd name="T7" fmla="*/ 587756 h 300"/>
                <a:gd name="T8" fmla="*/ 3782 w 212"/>
                <a:gd name="T9" fmla="*/ 583988 h 300"/>
                <a:gd name="T10" fmla="*/ 0 w 212"/>
                <a:gd name="T11" fmla="*/ 557615 h 300"/>
                <a:gd name="T12" fmla="*/ 0 w 212"/>
                <a:gd name="T13" fmla="*/ 550079 h 300"/>
                <a:gd name="T14" fmla="*/ 0 w 212"/>
                <a:gd name="T15" fmla="*/ 523706 h 300"/>
                <a:gd name="T16" fmla="*/ 381936 w 212"/>
                <a:gd name="T17" fmla="*/ 0 h 300"/>
                <a:gd name="T18" fmla="*/ 752528 w 212"/>
                <a:gd name="T19" fmla="*/ 403140 h 300"/>
                <a:gd name="T20" fmla="*/ 756309 w 212"/>
                <a:gd name="T21" fmla="*/ 406908 h 300"/>
                <a:gd name="T22" fmla="*/ 756309 w 212"/>
                <a:gd name="T23" fmla="*/ 410676 h 300"/>
                <a:gd name="T24" fmla="*/ 684460 w 212"/>
                <a:gd name="T25" fmla="*/ 791210 h 300"/>
                <a:gd name="T26" fmla="*/ 631518 w 212"/>
                <a:gd name="T27" fmla="*/ 610362 h 300"/>
                <a:gd name="T28" fmla="*/ 567232 w 212"/>
                <a:gd name="T29" fmla="*/ 704554 h 300"/>
                <a:gd name="T30" fmla="*/ 457567 w 212"/>
                <a:gd name="T31" fmla="*/ 1130300 h 300"/>
                <a:gd name="T32" fmla="*/ 162607 w 212"/>
                <a:gd name="T33" fmla="*/ 535009 h 3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2" h="300">
                  <a:moveTo>
                    <a:pt x="43" y="142"/>
                  </a:moveTo>
                  <a:cubicBezTo>
                    <a:pt x="40" y="142"/>
                    <a:pt x="37" y="142"/>
                    <a:pt x="34" y="142"/>
                  </a:cubicBezTo>
                  <a:cubicBezTo>
                    <a:pt x="21" y="144"/>
                    <a:pt x="10" y="150"/>
                    <a:pt x="1" y="159"/>
                  </a:cubicBezTo>
                  <a:cubicBezTo>
                    <a:pt x="1" y="158"/>
                    <a:pt x="1" y="157"/>
                    <a:pt x="1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0" y="152"/>
                    <a:pt x="0" y="150"/>
                    <a:pt x="0" y="14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3"/>
                    <a:pt x="0" y="141"/>
                    <a:pt x="0" y="139"/>
                  </a:cubicBezTo>
                  <a:cubicBezTo>
                    <a:pt x="0" y="62"/>
                    <a:pt x="45" y="0"/>
                    <a:pt x="101" y="0"/>
                  </a:cubicBezTo>
                  <a:cubicBezTo>
                    <a:pt x="147" y="0"/>
                    <a:pt x="189" y="45"/>
                    <a:pt x="199" y="107"/>
                  </a:cubicBezTo>
                  <a:cubicBezTo>
                    <a:pt x="200" y="108"/>
                    <a:pt x="200" y="108"/>
                    <a:pt x="200" y="108"/>
                  </a:cubicBezTo>
                  <a:cubicBezTo>
                    <a:pt x="200" y="109"/>
                    <a:pt x="200" y="109"/>
                    <a:pt x="200" y="109"/>
                  </a:cubicBezTo>
                  <a:cubicBezTo>
                    <a:pt x="201" y="111"/>
                    <a:pt x="212" y="154"/>
                    <a:pt x="181" y="210"/>
                  </a:cubicBezTo>
                  <a:cubicBezTo>
                    <a:pt x="181" y="208"/>
                    <a:pt x="167" y="164"/>
                    <a:pt x="167" y="162"/>
                  </a:cubicBezTo>
                  <a:cubicBezTo>
                    <a:pt x="168" y="168"/>
                    <a:pt x="154" y="181"/>
                    <a:pt x="150" y="187"/>
                  </a:cubicBezTo>
                  <a:cubicBezTo>
                    <a:pt x="137" y="210"/>
                    <a:pt x="126" y="275"/>
                    <a:pt x="121" y="300"/>
                  </a:cubicBezTo>
                  <a:cubicBezTo>
                    <a:pt x="121" y="300"/>
                    <a:pt x="94" y="134"/>
                    <a:pt x="43" y="142"/>
                  </a:cubicBezTo>
                  <a:close/>
                </a:path>
              </a:pathLst>
            </a:custGeom>
            <a:solidFill>
              <a:srgbClr val="215968"/>
            </a:solidFill>
            <a:ln>
              <a:noFill/>
            </a:ln>
          </p:spPr>
          <p:txBody>
            <a:bodyPr/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107">
              <a:extLst>
                <a:ext uri="{FF2B5EF4-FFF2-40B4-BE49-F238E27FC236}">
                  <a16:creationId xmlns:a16="http://schemas.microsoft.com/office/drawing/2014/main" id="{D3EDA55C-7E76-469F-B288-1F0F869D5439}"/>
                </a:ext>
              </a:extLst>
            </p:cNvPr>
            <p:cNvSpPr/>
            <p:nvPr/>
          </p:nvSpPr>
          <p:spPr bwMode="auto">
            <a:xfrm rot="2700000" flipH="1">
              <a:off x="6219230" y="2666090"/>
              <a:ext cx="183510" cy="293579"/>
            </a:xfrm>
            <a:custGeom>
              <a:avLst/>
              <a:gdLst>
                <a:gd name="T0" fmla="*/ 587375 w 312"/>
                <a:gd name="T1" fmla="*/ 0 h 495"/>
                <a:gd name="T2" fmla="*/ 1174750 w 312"/>
                <a:gd name="T3" fmla="*/ 597631 h 495"/>
                <a:gd name="T4" fmla="*/ 1174750 w 312"/>
                <a:gd name="T5" fmla="*/ 612666 h 495"/>
                <a:gd name="T6" fmla="*/ 1174750 w 312"/>
                <a:gd name="T7" fmla="*/ 612666 h 495"/>
                <a:gd name="T8" fmla="*/ 798228 w 312"/>
                <a:gd name="T9" fmla="*/ 1804170 h 495"/>
                <a:gd name="T10" fmla="*/ 779401 w 312"/>
                <a:gd name="T11" fmla="*/ 1826722 h 495"/>
                <a:gd name="T12" fmla="*/ 779401 w 312"/>
                <a:gd name="T13" fmla="*/ 1826722 h 495"/>
                <a:gd name="T14" fmla="*/ 779401 w 312"/>
                <a:gd name="T15" fmla="*/ 1826722 h 495"/>
                <a:gd name="T16" fmla="*/ 692801 w 312"/>
                <a:gd name="T17" fmla="*/ 1860550 h 495"/>
                <a:gd name="T18" fmla="*/ 579845 w 312"/>
                <a:gd name="T19" fmla="*/ 1762824 h 495"/>
                <a:gd name="T20" fmla="*/ 587375 w 312"/>
                <a:gd name="T21" fmla="*/ 1740272 h 495"/>
                <a:gd name="T22" fmla="*/ 587375 w 312"/>
                <a:gd name="T23" fmla="*/ 1740272 h 495"/>
                <a:gd name="T24" fmla="*/ 621262 w 312"/>
                <a:gd name="T25" fmla="*/ 1559855 h 495"/>
                <a:gd name="T26" fmla="*/ 459357 w 312"/>
                <a:gd name="T27" fmla="*/ 1168952 h 495"/>
                <a:gd name="T28" fmla="*/ 459357 w 312"/>
                <a:gd name="T29" fmla="*/ 1165193 h 495"/>
                <a:gd name="T30" fmla="*/ 158139 w 312"/>
                <a:gd name="T31" fmla="*/ 992293 h 495"/>
                <a:gd name="T32" fmla="*/ 0 w 312"/>
                <a:gd name="T33" fmla="*/ 590114 h 495"/>
                <a:gd name="T34" fmla="*/ 587375 w 312"/>
                <a:gd name="T35" fmla="*/ 0 h 49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connsiteX0" fmla="*/ 5000 w 10000"/>
                <a:gd name="connsiteY0" fmla="*/ 0 h 10000"/>
                <a:gd name="connsiteX1" fmla="*/ 10000 w 10000"/>
                <a:gd name="connsiteY1" fmla="*/ 3212 h 10000"/>
                <a:gd name="connsiteX2" fmla="*/ 10000 w 10000"/>
                <a:gd name="connsiteY2" fmla="*/ 3293 h 10000"/>
                <a:gd name="connsiteX3" fmla="*/ 10000 w 10000"/>
                <a:gd name="connsiteY3" fmla="*/ 3293 h 10000"/>
                <a:gd name="connsiteX4" fmla="*/ 6795 w 10000"/>
                <a:gd name="connsiteY4" fmla="*/ 9697 h 10000"/>
                <a:gd name="connsiteX5" fmla="*/ 6635 w 10000"/>
                <a:gd name="connsiteY5" fmla="*/ 9818 h 10000"/>
                <a:gd name="connsiteX6" fmla="*/ 6635 w 10000"/>
                <a:gd name="connsiteY6" fmla="*/ 9818 h 10000"/>
                <a:gd name="connsiteX7" fmla="*/ 6635 w 10000"/>
                <a:gd name="connsiteY7" fmla="*/ 9818 h 10000"/>
                <a:gd name="connsiteX8" fmla="*/ 5897 w 10000"/>
                <a:gd name="connsiteY8" fmla="*/ 10000 h 10000"/>
                <a:gd name="connsiteX9" fmla="*/ 4936 w 10000"/>
                <a:gd name="connsiteY9" fmla="*/ 9475 h 10000"/>
                <a:gd name="connsiteX10" fmla="*/ 5000 w 10000"/>
                <a:gd name="connsiteY10" fmla="*/ 9354 h 10000"/>
                <a:gd name="connsiteX11" fmla="*/ 5288 w 10000"/>
                <a:gd name="connsiteY11" fmla="*/ 8384 h 10000"/>
                <a:gd name="connsiteX12" fmla="*/ 3910 w 10000"/>
                <a:gd name="connsiteY12" fmla="*/ 6283 h 10000"/>
                <a:gd name="connsiteX13" fmla="*/ 3910 w 10000"/>
                <a:gd name="connsiteY13" fmla="*/ 6263 h 10000"/>
                <a:gd name="connsiteX14" fmla="*/ 1346 w 10000"/>
                <a:gd name="connsiteY14" fmla="*/ 5333 h 10000"/>
                <a:gd name="connsiteX15" fmla="*/ 0 w 10000"/>
                <a:gd name="connsiteY15" fmla="*/ 3172 h 10000"/>
                <a:gd name="connsiteX16" fmla="*/ 5000 w 10000"/>
                <a:gd name="connsiteY16" fmla="*/ 0 h 10000"/>
                <a:gd name="connsiteX0-1" fmla="*/ 5000 w 10000"/>
                <a:gd name="connsiteY0-2" fmla="*/ 0 h 10000"/>
                <a:gd name="connsiteX1-3" fmla="*/ 10000 w 10000"/>
                <a:gd name="connsiteY1-4" fmla="*/ 3212 h 10000"/>
                <a:gd name="connsiteX2-5" fmla="*/ 10000 w 10000"/>
                <a:gd name="connsiteY2-6" fmla="*/ 3293 h 10000"/>
                <a:gd name="connsiteX3-7" fmla="*/ 10000 w 10000"/>
                <a:gd name="connsiteY3-8" fmla="*/ 3293 h 10000"/>
                <a:gd name="connsiteX4-9" fmla="*/ 6795 w 10000"/>
                <a:gd name="connsiteY4-10" fmla="*/ 9697 h 10000"/>
                <a:gd name="connsiteX5-11" fmla="*/ 6635 w 10000"/>
                <a:gd name="connsiteY5-12" fmla="*/ 9818 h 10000"/>
                <a:gd name="connsiteX6-13" fmla="*/ 6635 w 10000"/>
                <a:gd name="connsiteY6-14" fmla="*/ 9818 h 10000"/>
                <a:gd name="connsiteX7-15" fmla="*/ 6635 w 10000"/>
                <a:gd name="connsiteY7-16" fmla="*/ 9818 h 10000"/>
                <a:gd name="connsiteX8-17" fmla="*/ 5897 w 10000"/>
                <a:gd name="connsiteY8-18" fmla="*/ 10000 h 10000"/>
                <a:gd name="connsiteX9-19" fmla="*/ 4936 w 10000"/>
                <a:gd name="connsiteY9-20" fmla="*/ 9475 h 10000"/>
                <a:gd name="connsiteX10-21" fmla="*/ 5288 w 10000"/>
                <a:gd name="connsiteY10-22" fmla="*/ 8384 h 10000"/>
                <a:gd name="connsiteX11-23" fmla="*/ 3910 w 10000"/>
                <a:gd name="connsiteY11-24" fmla="*/ 6283 h 10000"/>
                <a:gd name="connsiteX12-25" fmla="*/ 3910 w 10000"/>
                <a:gd name="connsiteY12-26" fmla="*/ 6263 h 10000"/>
                <a:gd name="connsiteX13-27" fmla="*/ 1346 w 10000"/>
                <a:gd name="connsiteY13-28" fmla="*/ 5333 h 10000"/>
                <a:gd name="connsiteX14-29" fmla="*/ 0 w 10000"/>
                <a:gd name="connsiteY14-30" fmla="*/ 3172 h 10000"/>
                <a:gd name="connsiteX15-31" fmla="*/ 5000 w 10000"/>
                <a:gd name="connsiteY15-32" fmla="*/ 0 h 10000"/>
                <a:gd name="connsiteX0-33" fmla="*/ 5000 w 10000"/>
                <a:gd name="connsiteY0-34" fmla="*/ 0 h 10086"/>
                <a:gd name="connsiteX1-35" fmla="*/ 10000 w 10000"/>
                <a:gd name="connsiteY1-36" fmla="*/ 3212 h 10086"/>
                <a:gd name="connsiteX2-37" fmla="*/ 10000 w 10000"/>
                <a:gd name="connsiteY2-38" fmla="*/ 3293 h 10086"/>
                <a:gd name="connsiteX3-39" fmla="*/ 10000 w 10000"/>
                <a:gd name="connsiteY3-40" fmla="*/ 3293 h 10086"/>
                <a:gd name="connsiteX4-41" fmla="*/ 6795 w 10000"/>
                <a:gd name="connsiteY4-42" fmla="*/ 9697 h 10086"/>
                <a:gd name="connsiteX5-43" fmla="*/ 6635 w 10000"/>
                <a:gd name="connsiteY5-44" fmla="*/ 9818 h 10086"/>
                <a:gd name="connsiteX6-45" fmla="*/ 6635 w 10000"/>
                <a:gd name="connsiteY6-46" fmla="*/ 9818 h 10086"/>
                <a:gd name="connsiteX7-47" fmla="*/ 6635 w 10000"/>
                <a:gd name="connsiteY7-48" fmla="*/ 9818 h 10086"/>
                <a:gd name="connsiteX8-49" fmla="*/ 5897 w 10000"/>
                <a:gd name="connsiteY8-50" fmla="*/ 10000 h 10086"/>
                <a:gd name="connsiteX9-51" fmla="*/ 5288 w 10000"/>
                <a:gd name="connsiteY9-52" fmla="*/ 8384 h 10086"/>
                <a:gd name="connsiteX10-53" fmla="*/ 3910 w 10000"/>
                <a:gd name="connsiteY10-54" fmla="*/ 6283 h 10086"/>
                <a:gd name="connsiteX11-55" fmla="*/ 3910 w 10000"/>
                <a:gd name="connsiteY11-56" fmla="*/ 6263 h 10086"/>
                <a:gd name="connsiteX12-57" fmla="*/ 1346 w 10000"/>
                <a:gd name="connsiteY12-58" fmla="*/ 5333 h 10086"/>
                <a:gd name="connsiteX13-59" fmla="*/ 0 w 10000"/>
                <a:gd name="connsiteY13-60" fmla="*/ 3172 h 10086"/>
                <a:gd name="connsiteX14-61" fmla="*/ 5000 w 10000"/>
                <a:gd name="connsiteY14-62" fmla="*/ 0 h 10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10000" h="10086">
                  <a:moveTo>
                    <a:pt x="5000" y="0"/>
                  </a:moveTo>
                  <a:cubicBezTo>
                    <a:pt x="7756" y="0"/>
                    <a:pt x="10000" y="1455"/>
                    <a:pt x="10000" y="3212"/>
                  </a:cubicBezTo>
                  <a:lnTo>
                    <a:pt x="10000" y="3293"/>
                  </a:lnTo>
                  <a:lnTo>
                    <a:pt x="10000" y="3293"/>
                  </a:lnTo>
                  <a:cubicBezTo>
                    <a:pt x="10000" y="5717"/>
                    <a:pt x="8814" y="7859"/>
                    <a:pt x="6795" y="9697"/>
                  </a:cubicBezTo>
                  <a:cubicBezTo>
                    <a:pt x="6731" y="9737"/>
                    <a:pt x="6699" y="9778"/>
                    <a:pt x="6635" y="9818"/>
                  </a:cubicBezTo>
                  <a:lnTo>
                    <a:pt x="6635" y="9818"/>
                  </a:lnTo>
                  <a:lnTo>
                    <a:pt x="6635" y="9818"/>
                  </a:lnTo>
                  <a:cubicBezTo>
                    <a:pt x="6442" y="9919"/>
                    <a:pt x="6121" y="10239"/>
                    <a:pt x="5897" y="10000"/>
                  </a:cubicBezTo>
                  <a:cubicBezTo>
                    <a:pt x="5673" y="9761"/>
                    <a:pt x="5619" y="9003"/>
                    <a:pt x="5288" y="8384"/>
                  </a:cubicBezTo>
                  <a:cubicBezTo>
                    <a:pt x="5064" y="7556"/>
                    <a:pt x="4744" y="6848"/>
                    <a:pt x="3910" y="6283"/>
                  </a:cubicBezTo>
                  <a:lnTo>
                    <a:pt x="3910" y="6263"/>
                  </a:lnTo>
                  <a:cubicBezTo>
                    <a:pt x="3237" y="5818"/>
                    <a:pt x="2340" y="5475"/>
                    <a:pt x="1346" y="5333"/>
                  </a:cubicBezTo>
                  <a:cubicBezTo>
                    <a:pt x="513" y="4768"/>
                    <a:pt x="0" y="4000"/>
                    <a:pt x="0" y="3172"/>
                  </a:cubicBezTo>
                  <a:cubicBezTo>
                    <a:pt x="0" y="1414"/>
                    <a:pt x="2244" y="0"/>
                    <a:pt x="500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4" name="Freeform 107">
              <a:extLst>
                <a:ext uri="{FF2B5EF4-FFF2-40B4-BE49-F238E27FC236}">
                  <a16:creationId xmlns:a16="http://schemas.microsoft.com/office/drawing/2014/main" id="{9FFDFECF-1119-4299-9D6C-869E94B6927E}"/>
                </a:ext>
              </a:extLst>
            </p:cNvPr>
            <p:cNvSpPr/>
            <p:nvPr/>
          </p:nvSpPr>
          <p:spPr bwMode="auto">
            <a:xfrm rot="2700000">
              <a:off x="6369742" y="2816602"/>
              <a:ext cx="183510" cy="293579"/>
            </a:xfrm>
            <a:custGeom>
              <a:avLst/>
              <a:gdLst>
                <a:gd name="T0" fmla="*/ 587375 w 312"/>
                <a:gd name="T1" fmla="*/ 0 h 495"/>
                <a:gd name="T2" fmla="*/ 1174750 w 312"/>
                <a:gd name="T3" fmla="*/ 597631 h 495"/>
                <a:gd name="T4" fmla="*/ 1174750 w 312"/>
                <a:gd name="T5" fmla="*/ 612666 h 495"/>
                <a:gd name="T6" fmla="*/ 1174750 w 312"/>
                <a:gd name="T7" fmla="*/ 612666 h 495"/>
                <a:gd name="T8" fmla="*/ 798228 w 312"/>
                <a:gd name="T9" fmla="*/ 1804170 h 495"/>
                <a:gd name="T10" fmla="*/ 779401 w 312"/>
                <a:gd name="T11" fmla="*/ 1826722 h 495"/>
                <a:gd name="T12" fmla="*/ 779401 w 312"/>
                <a:gd name="T13" fmla="*/ 1826722 h 495"/>
                <a:gd name="T14" fmla="*/ 779401 w 312"/>
                <a:gd name="T15" fmla="*/ 1826722 h 495"/>
                <a:gd name="T16" fmla="*/ 692801 w 312"/>
                <a:gd name="T17" fmla="*/ 1860550 h 495"/>
                <a:gd name="T18" fmla="*/ 579845 w 312"/>
                <a:gd name="T19" fmla="*/ 1762824 h 495"/>
                <a:gd name="T20" fmla="*/ 587375 w 312"/>
                <a:gd name="T21" fmla="*/ 1740272 h 495"/>
                <a:gd name="T22" fmla="*/ 587375 w 312"/>
                <a:gd name="T23" fmla="*/ 1740272 h 495"/>
                <a:gd name="T24" fmla="*/ 621262 w 312"/>
                <a:gd name="T25" fmla="*/ 1559855 h 495"/>
                <a:gd name="T26" fmla="*/ 459357 w 312"/>
                <a:gd name="T27" fmla="*/ 1168952 h 495"/>
                <a:gd name="T28" fmla="*/ 459357 w 312"/>
                <a:gd name="T29" fmla="*/ 1165193 h 495"/>
                <a:gd name="T30" fmla="*/ 158139 w 312"/>
                <a:gd name="T31" fmla="*/ 992293 h 495"/>
                <a:gd name="T32" fmla="*/ 0 w 312"/>
                <a:gd name="T33" fmla="*/ 590114 h 495"/>
                <a:gd name="T34" fmla="*/ 587375 w 312"/>
                <a:gd name="T35" fmla="*/ 0 h 49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connsiteX0" fmla="*/ 5000 w 10000"/>
                <a:gd name="connsiteY0" fmla="*/ 0 h 10000"/>
                <a:gd name="connsiteX1" fmla="*/ 10000 w 10000"/>
                <a:gd name="connsiteY1" fmla="*/ 3212 h 10000"/>
                <a:gd name="connsiteX2" fmla="*/ 10000 w 10000"/>
                <a:gd name="connsiteY2" fmla="*/ 3293 h 10000"/>
                <a:gd name="connsiteX3" fmla="*/ 10000 w 10000"/>
                <a:gd name="connsiteY3" fmla="*/ 3293 h 10000"/>
                <a:gd name="connsiteX4" fmla="*/ 6795 w 10000"/>
                <a:gd name="connsiteY4" fmla="*/ 9697 h 10000"/>
                <a:gd name="connsiteX5" fmla="*/ 6635 w 10000"/>
                <a:gd name="connsiteY5" fmla="*/ 9818 h 10000"/>
                <a:gd name="connsiteX6" fmla="*/ 6635 w 10000"/>
                <a:gd name="connsiteY6" fmla="*/ 9818 h 10000"/>
                <a:gd name="connsiteX7" fmla="*/ 6635 w 10000"/>
                <a:gd name="connsiteY7" fmla="*/ 9818 h 10000"/>
                <a:gd name="connsiteX8" fmla="*/ 5897 w 10000"/>
                <a:gd name="connsiteY8" fmla="*/ 10000 h 10000"/>
                <a:gd name="connsiteX9" fmla="*/ 4936 w 10000"/>
                <a:gd name="connsiteY9" fmla="*/ 9475 h 10000"/>
                <a:gd name="connsiteX10" fmla="*/ 5000 w 10000"/>
                <a:gd name="connsiteY10" fmla="*/ 9354 h 10000"/>
                <a:gd name="connsiteX11" fmla="*/ 5288 w 10000"/>
                <a:gd name="connsiteY11" fmla="*/ 8384 h 10000"/>
                <a:gd name="connsiteX12" fmla="*/ 3910 w 10000"/>
                <a:gd name="connsiteY12" fmla="*/ 6283 h 10000"/>
                <a:gd name="connsiteX13" fmla="*/ 3910 w 10000"/>
                <a:gd name="connsiteY13" fmla="*/ 6263 h 10000"/>
                <a:gd name="connsiteX14" fmla="*/ 1346 w 10000"/>
                <a:gd name="connsiteY14" fmla="*/ 5333 h 10000"/>
                <a:gd name="connsiteX15" fmla="*/ 0 w 10000"/>
                <a:gd name="connsiteY15" fmla="*/ 3172 h 10000"/>
                <a:gd name="connsiteX16" fmla="*/ 5000 w 10000"/>
                <a:gd name="connsiteY16" fmla="*/ 0 h 10000"/>
                <a:gd name="connsiteX0-1" fmla="*/ 5000 w 10000"/>
                <a:gd name="connsiteY0-2" fmla="*/ 0 h 10000"/>
                <a:gd name="connsiteX1-3" fmla="*/ 10000 w 10000"/>
                <a:gd name="connsiteY1-4" fmla="*/ 3212 h 10000"/>
                <a:gd name="connsiteX2-5" fmla="*/ 10000 w 10000"/>
                <a:gd name="connsiteY2-6" fmla="*/ 3293 h 10000"/>
                <a:gd name="connsiteX3-7" fmla="*/ 10000 w 10000"/>
                <a:gd name="connsiteY3-8" fmla="*/ 3293 h 10000"/>
                <a:gd name="connsiteX4-9" fmla="*/ 6795 w 10000"/>
                <a:gd name="connsiteY4-10" fmla="*/ 9697 h 10000"/>
                <a:gd name="connsiteX5-11" fmla="*/ 6635 w 10000"/>
                <a:gd name="connsiteY5-12" fmla="*/ 9818 h 10000"/>
                <a:gd name="connsiteX6-13" fmla="*/ 6635 w 10000"/>
                <a:gd name="connsiteY6-14" fmla="*/ 9818 h 10000"/>
                <a:gd name="connsiteX7-15" fmla="*/ 6635 w 10000"/>
                <a:gd name="connsiteY7-16" fmla="*/ 9818 h 10000"/>
                <a:gd name="connsiteX8-17" fmla="*/ 5897 w 10000"/>
                <a:gd name="connsiteY8-18" fmla="*/ 10000 h 10000"/>
                <a:gd name="connsiteX9-19" fmla="*/ 4936 w 10000"/>
                <a:gd name="connsiteY9-20" fmla="*/ 9475 h 10000"/>
                <a:gd name="connsiteX10-21" fmla="*/ 5288 w 10000"/>
                <a:gd name="connsiteY10-22" fmla="*/ 8384 h 10000"/>
                <a:gd name="connsiteX11-23" fmla="*/ 3910 w 10000"/>
                <a:gd name="connsiteY11-24" fmla="*/ 6283 h 10000"/>
                <a:gd name="connsiteX12-25" fmla="*/ 3910 w 10000"/>
                <a:gd name="connsiteY12-26" fmla="*/ 6263 h 10000"/>
                <a:gd name="connsiteX13-27" fmla="*/ 1346 w 10000"/>
                <a:gd name="connsiteY13-28" fmla="*/ 5333 h 10000"/>
                <a:gd name="connsiteX14-29" fmla="*/ 0 w 10000"/>
                <a:gd name="connsiteY14-30" fmla="*/ 3172 h 10000"/>
                <a:gd name="connsiteX15-31" fmla="*/ 5000 w 10000"/>
                <a:gd name="connsiteY15-32" fmla="*/ 0 h 10000"/>
                <a:gd name="connsiteX0-33" fmla="*/ 5000 w 10000"/>
                <a:gd name="connsiteY0-34" fmla="*/ 0 h 10086"/>
                <a:gd name="connsiteX1-35" fmla="*/ 10000 w 10000"/>
                <a:gd name="connsiteY1-36" fmla="*/ 3212 h 10086"/>
                <a:gd name="connsiteX2-37" fmla="*/ 10000 w 10000"/>
                <a:gd name="connsiteY2-38" fmla="*/ 3293 h 10086"/>
                <a:gd name="connsiteX3-39" fmla="*/ 10000 w 10000"/>
                <a:gd name="connsiteY3-40" fmla="*/ 3293 h 10086"/>
                <a:gd name="connsiteX4-41" fmla="*/ 6795 w 10000"/>
                <a:gd name="connsiteY4-42" fmla="*/ 9697 h 10086"/>
                <a:gd name="connsiteX5-43" fmla="*/ 6635 w 10000"/>
                <a:gd name="connsiteY5-44" fmla="*/ 9818 h 10086"/>
                <a:gd name="connsiteX6-45" fmla="*/ 6635 w 10000"/>
                <a:gd name="connsiteY6-46" fmla="*/ 9818 h 10086"/>
                <a:gd name="connsiteX7-47" fmla="*/ 6635 w 10000"/>
                <a:gd name="connsiteY7-48" fmla="*/ 9818 h 10086"/>
                <a:gd name="connsiteX8-49" fmla="*/ 5897 w 10000"/>
                <a:gd name="connsiteY8-50" fmla="*/ 10000 h 10086"/>
                <a:gd name="connsiteX9-51" fmla="*/ 5288 w 10000"/>
                <a:gd name="connsiteY9-52" fmla="*/ 8384 h 10086"/>
                <a:gd name="connsiteX10-53" fmla="*/ 3910 w 10000"/>
                <a:gd name="connsiteY10-54" fmla="*/ 6283 h 10086"/>
                <a:gd name="connsiteX11-55" fmla="*/ 3910 w 10000"/>
                <a:gd name="connsiteY11-56" fmla="*/ 6263 h 10086"/>
                <a:gd name="connsiteX12-57" fmla="*/ 1346 w 10000"/>
                <a:gd name="connsiteY12-58" fmla="*/ 5333 h 10086"/>
                <a:gd name="connsiteX13-59" fmla="*/ 0 w 10000"/>
                <a:gd name="connsiteY13-60" fmla="*/ 3172 h 10086"/>
                <a:gd name="connsiteX14-61" fmla="*/ 5000 w 10000"/>
                <a:gd name="connsiteY14-62" fmla="*/ 0 h 10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10000" h="10086">
                  <a:moveTo>
                    <a:pt x="5000" y="0"/>
                  </a:moveTo>
                  <a:cubicBezTo>
                    <a:pt x="7756" y="0"/>
                    <a:pt x="10000" y="1455"/>
                    <a:pt x="10000" y="3212"/>
                  </a:cubicBezTo>
                  <a:lnTo>
                    <a:pt x="10000" y="3293"/>
                  </a:lnTo>
                  <a:lnTo>
                    <a:pt x="10000" y="3293"/>
                  </a:lnTo>
                  <a:cubicBezTo>
                    <a:pt x="10000" y="5717"/>
                    <a:pt x="8814" y="7859"/>
                    <a:pt x="6795" y="9697"/>
                  </a:cubicBezTo>
                  <a:cubicBezTo>
                    <a:pt x="6731" y="9737"/>
                    <a:pt x="6699" y="9778"/>
                    <a:pt x="6635" y="9818"/>
                  </a:cubicBezTo>
                  <a:lnTo>
                    <a:pt x="6635" y="9818"/>
                  </a:lnTo>
                  <a:lnTo>
                    <a:pt x="6635" y="9818"/>
                  </a:lnTo>
                  <a:cubicBezTo>
                    <a:pt x="6442" y="9919"/>
                    <a:pt x="6121" y="10239"/>
                    <a:pt x="5897" y="10000"/>
                  </a:cubicBezTo>
                  <a:cubicBezTo>
                    <a:pt x="5673" y="9761"/>
                    <a:pt x="5619" y="9003"/>
                    <a:pt x="5288" y="8384"/>
                  </a:cubicBezTo>
                  <a:cubicBezTo>
                    <a:pt x="5064" y="7556"/>
                    <a:pt x="4744" y="6848"/>
                    <a:pt x="3910" y="6283"/>
                  </a:cubicBezTo>
                  <a:lnTo>
                    <a:pt x="3910" y="6263"/>
                  </a:lnTo>
                  <a:cubicBezTo>
                    <a:pt x="3237" y="5818"/>
                    <a:pt x="2340" y="5475"/>
                    <a:pt x="1346" y="5333"/>
                  </a:cubicBezTo>
                  <a:cubicBezTo>
                    <a:pt x="513" y="4768"/>
                    <a:pt x="0" y="4000"/>
                    <a:pt x="0" y="3172"/>
                  </a:cubicBezTo>
                  <a:cubicBezTo>
                    <a:pt x="0" y="1414"/>
                    <a:pt x="2244" y="0"/>
                    <a:pt x="500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108">
              <a:extLst>
                <a:ext uri="{FF2B5EF4-FFF2-40B4-BE49-F238E27FC236}">
                  <a16:creationId xmlns:a16="http://schemas.microsoft.com/office/drawing/2014/main" id="{049D55FA-6152-485B-AA4E-E228553DB0CE}"/>
                </a:ext>
              </a:extLst>
            </p:cNvPr>
            <p:cNvSpPr/>
            <p:nvPr/>
          </p:nvSpPr>
          <p:spPr bwMode="auto">
            <a:xfrm rot="2700000">
              <a:off x="6407803" y="2370881"/>
              <a:ext cx="350653" cy="642255"/>
            </a:xfrm>
            <a:custGeom>
              <a:avLst/>
              <a:gdLst>
                <a:gd name="T0" fmla="*/ 1122363 w 596"/>
                <a:gd name="T1" fmla="*/ 4105275 h 1092"/>
                <a:gd name="T2" fmla="*/ 598844 w 596"/>
                <a:gd name="T3" fmla="*/ 4105275 h 1092"/>
                <a:gd name="T4" fmla="*/ 79093 w 596"/>
                <a:gd name="T5" fmla="*/ 1928577 h 1092"/>
                <a:gd name="T6" fmla="*/ 1122363 w 596"/>
                <a:gd name="T7" fmla="*/ 0 h 1092"/>
                <a:gd name="T8" fmla="*/ 1126129 w 596"/>
                <a:gd name="T9" fmla="*/ 0 h 1092"/>
                <a:gd name="T10" fmla="*/ 2165632 w 596"/>
                <a:gd name="T11" fmla="*/ 1928577 h 1092"/>
                <a:gd name="T12" fmla="*/ 1645881 w 596"/>
                <a:gd name="T13" fmla="*/ 4105275 h 1092"/>
                <a:gd name="T14" fmla="*/ 1122363 w 596"/>
                <a:gd name="T15" fmla="*/ 4105275 h 10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96" h="1092">
                  <a:moveTo>
                    <a:pt x="298" y="1092"/>
                  </a:moveTo>
                  <a:cubicBezTo>
                    <a:pt x="159" y="1092"/>
                    <a:pt x="159" y="1092"/>
                    <a:pt x="159" y="1092"/>
                  </a:cubicBezTo>
                  <a:cubicBezTo>
                    <a:pt x="31" y="824"/>
                    <a:pt x="21" y="513"/>
                    <a:pt x="21" y="513"/>
                  </a:cubicBezTo>
                  <a:cubicBezTo>
                    <a:pt x="0" y="212"/>
                    <a:pt x="298" y="0"/>
                    <a:pt x="298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9" y="0"/>
                    <a:pt x="596" y="212"/>
                    <a:pt x="575" y="513"/>
                  </a:cubicBezTo>
                  <a:cubicBezTo>
                    <a:pt x="575" y="513"/>
                    <a:pt x="566" y="824"/>
                    <a:pt x="437" y="1092"/>
                  </a:cubicBezTo>
                  <a:lnTo>
                    <a:pt x="298" y="1092"/>
                  </a:lnTo>
                  <a:close/>
                </a:path>
              </a:pathLst>
            </a:custGeom>
            <a:solidFill>
              <a:srgbClr val="215968"/>
            </a:solidFill>
            <a:ln>
              <a:noFill/>
            </a:ln>
          </p:spPr>
          <p:txBody>
            <a:bodyPr/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6" name="Oval 113">
              <a:extLst>
                <a:ext uri="{FF2B5EF4-FFF2-40B4-BE49-F238E27FC236}">
                  <a16:creationId xmlns:a16="http://schemas.microsoft.com/office/drawing/2014/main" id="{580E92E4-249C-455B-A745-5453FBBFDF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6568043" y="2592693"/>
              <a:ext cx="117123" cy="1140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7" name="Oval 116">
              <a:extLst>
                <a:ext uri="{FF2B5EF4-FFF2-40B4-BE49-F238E27FC236}">
                  <a16:creationId xmlns:a16="http://schemas.microsoft.com/office/drawing/2014/main" id="{1356A8E4-DF49-4448-B91D-B673A74579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6500229" y="2704639"/>
              <a:ext cx="70303" cy="726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8" name="Oval 119">
              <a:extLst>
                <a:ext uri="{FF2B5EF4-FFF2-40B4-BE49-F238E27FC236}">
                  <a16:creationId xmlns:a16="http://schemas.microsoft.com/office/drawing/2014/main" id="{4D0BCE53-E37C-4FB4-B971-B9DACD6F97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6447912" y="2785652"/>
              <a:ext cx="43239" cy="423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13E7C067-CF77-48ED-92B2-B1B112784D48}"/>
                </a:ext>
              </a:extLst>
            </p:cNvPr>
            <p:cNvSpPr/>
            <p:nvPr/>
          </p:nvSpPr>
          <p:spPr>
            <a:xfrm rot="2700000">
              <a:off x="6301683" y="2909543"/>
              <a:ext cx="71523" cy="4383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3" name="Rounded Rectangle 34">
            <a:extLst>
              <a:ext uri="{FF2B5EF4-FFF2-40B4-BE49-F238E27FC236}">
                <a16:creationId xmlns:a16="http://schemas.microsoft.com/office/drawing/2014/main" id="{B96792C8-0533-4BDC-A787-8DDCE0441138}"/>
              </a:ext>
            </a:extLst>
          </p:cNvPr>
          <p:cNvSpPr/>
          <p:nvPr/>
        </p:nvSpPr>
        <p:spPr>
          <a:xfrm>
            <a:off x="2702578" y="2949960"/>
            <a:ext cx="660597" cy="660801"/>
          </a:xfrm>
          <a:prstGeom prst="roundRect">
            <a:avLst>
              <a:gd name="adj" fmla="val 50000"/>
            </a:avLst>
          </a:prstGeom>
          <a:solidFill>
            <a:srgbClr val="9A340F"/>
          </a:solidFill>
          <a:ln w="12700"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gradFill flip="none" rotWithShape="1">
                <a:gsLst>
                  <a:gs pos="0">
                    <a:srgbClr val="FFFFFF">
                      <a:shade val="30000"/>
                      <a:satMod val="115000"/>
                    </a:srgbClr>
                  </a:gs>
                  <a:gs pos="50000">
                    <a:srgbClr val="FFFFFF">
                      <a:shade val="67500"/>
                      <a:satMod val="115000"/>
                    </a:srgbClr>
                  </a:gs>
                  <a:gs pos="100000">
                    <a:srgbClr val="FFFFF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24" name="Freeform 48">
            <a:extLst>
              <a:ext uri="{FF2B5EF4-FFF2-40B4-BE49-F238E27FC236}">
                <a16:creationId xmlns:a16="http://schemas.microsoft.com/office/drawing/2014/main" id="{8E02B662-4F3E-4B20-A60B-090089F5213F}"/>
              </a:ext>
            </a:extLst>
          </p:cNvPr>
          <p:cNvSpPr>
            <a:spLocks noEditPoints="1"/>
          </p:cNvSpPr>
          <p:nvPr/>
        </p:nvSpPr>
        <p:spPr bwMode="auto">
          <a:xfrm>
            <a:off x="2925960" y="3126375"/>
            <a:ext cx="213832" cy="312976"/>
          </a:xfrm>
          <a:custGeom>
            <a:avLst/>
            <a:gdLst/>
            <a:ahLst/>
            <a:cxnLst>
              <a:cxn ang="0">
                <a:pos x="76" y="31"/>
              </a:cxn>
              <a:cxn ang="0">
                <a:pos x="80" y="27"/>
              </a:cxn>
              <a:cxn ang="0">
                <a:pos x="76" y="23"/>
              </a:cxn>
              <a:cxn ang="0">
                <a:pos x="23" y="76"/>
              </a:cxn>
              <a:cxn ang="0">
                <a:pos x="27" y="80"/>
              </a:cxn>
              <a:cxn ang="0">
                <a:pos x="31" y="76"/>
              </a:cxn>
              <a:cxn ang="0">
                <a:pos x="76" y="31"/>
              </a:cxn>
              <a:cxn ang="0">
                <a:pos x="44" y="192"/>
              </a:cxn>
              <a:cxn ang="0">
                <a:pos x="45" y="203"/>
              </a:cxn>
              <a:cxn ang="0">
                <a:pos x="56" y="209"/>
              </a:cxn>
              <a:cxn ang="0">
                <a:pos x="57" y="216"/>
              </a:cxn>
              <a:cxn ang="0">
                <a:pos x="76" y="221"/>
              </a:cxn>
              <a:cxn ang="0">
                <a:pos x="95" y="216"/>
              </a:cxn>
              <a:cxn ang="0">
                <a:pos x="96" y="209"/>
              </a:cxn>
              <a:cxn ang="0">
                <a:pos x="106" y="203"/>
              </a:cxn>
              <a:cxn ang="0">
                <a:pos x="108" y="192"/>
              </a:cxn>
              <a:cxn ang="0">
                <a:pos x="76" y="197"/>
              </a:cxn>
              <a:cxn ang="0">
                <a:pos x="44" y="192"/>
              </a:cxn>
              <a:cxn ang="0">
                <a:pos x="41" y="170"/>
              </a:cxn>
              <a:cxn ang="0">
                <a:pos x="42" y="182"/>
              </a:cxn>
              <a:cxn ang="0">
                <a:pos x="76" y="188"/>
              </a:cxn>
              <a:cxn ang="0">
                <a:pos x="109" y="182"/>
              </a:cxn>
              <a:cxn ang="0">
                <a:pos x="111" y="170"/>
              </a:cxn>
              <a:cxn ang="0">
                <a:pos x="76" y="177"/>
              </a:cxn>
              <a:cxn ang="0">
                <a:pos x="41" y="170"/>
              </a:cxn>
              <a:cxn ang="0">
                <a:pos x="76" y="0"/>
              </a:cxn>
              <a:cxn ang="0">
                <a:pos x="0" y="76"/>
              </a:cxn>
              <a:cxn ang="0">
                <a:pos x="36" y="141"/>
              </a:cxn>
              <a:cxn ang="0">
                <a:pos x="39" y="160"/>
              </a:cxn>
              <a:cxn ang="0">
                <a:pos x="76" y="168"/>
              </a:cxn>
              <a:cxn ang="0">
                <a:pos x="113" y="160"/>
              </a:cxn>
              <a:cxn ang="0">
                <a:pos x="115" y="141"/>
              </a:cxn>
              <a:cxn ang="0">
                <a:pos x="152" y="76"/>
              </a:cxn>
              <a:cxn ang="0">
                <a:pos x="76" y="0"/>
              </a:cxn>
              <a:cxn ang="0">
                <a:pos x="104" y="132"/>
              </a:cxn>
              <a:cxn ang="0">
                <a:pos x="102" y="150"/>
              </a:cxn>
              <a:cxn ang="0">
                <a:pos x="76" y="154"/>
              </a:cxn>
              <a:cxn ang="0">
                <a:pos x="50" y="150"/>
              </a:cxn>
              <a:cxn ang="0">
                <a:pos x="48" y="132"/>
              </a:cxn>
              <a:cxn ang="0">
                <a:pos x="13" y="76"/>
              </a:cxn>
              <a:cxn ang="0">
                <a:pos x="76" y="14"/>
              </a:cxn>
              <a:cxn ang="0">
                <a:pos x="139" y="76"/>
              </a:cxn>
              <a:cxn ang="0">
                <a:pos x="104" y="132"/>
              </a:cxn>
              <a:cxn ang="0">
                <a:pos x="93" y="104"/>
              </a:cxn>
              <a:cxn ang="0">
                <a:pos x="76" y="74"/>
              </a:cxn>
              <a:cxn ang="0">
                <a:pos x="59" y="104"/>
              </a:cxn>
              <a:cxn ang="0">
                <a:pos x="52" y="89"/>
              </a:cxn>
              <a:cxn ang="0">
                <a:pos x="41" y="94"/>
              </a:cxn>
              <a:cxn ang="0">
                <a:pos x="58" y="131"/>
              </a:cxn>
              <a:cxn ang="0">
                <a:pos x="76" y="98"/>
              </a:cxn>
              <a:cxn ang="0">
                <a:pos x="94" y="131"/>
              </a:cxn>
              <a:cxn ang="0">
                <a:pos x="111" y="94"/>
              </a:cxn>
              <a:cxn ang="0">
                <a:pos x="100" y="89"/>
              </a:cxn>
              <a:cxn ang="0">
                <a:pos x="93" y="104"/>
              </a:cxn>
            </a:cxnLst>
            <a:rect l="0" t="0" r="r" b="b"/>
            <a:pathLst>
              <a:path w="152" h="221">
                <a:moveTo>
                  <a:pt x="76" y="31"/>
                </a:moveTo>
                <a:cubicBezTo>
                  <a:pt x="78" y="31"/>
                  <a:pt x="80" y="30"/>
                  <a:pt x="80" y="27"/>
                </a:cubicBezTo>
                <a:cubicBezTo>
                  <a:pt x="80" y="25"/>
                  <a:pt x="78" y="23"/>
                  <a:pt x="76" y="23"/>
                </a:cubicBezTo>
                <a:cubicBezTo>
                  <a:pt x="47" y="23"/>
                  <a:pt x="23" y="47"/>
                  <a:pt x="23" y="76"/>
                </a:cubicBezTo>
                <a:cubicBezTo>
                  <a:pt x="23" y="78"/>
                  <a:pt x="25" y="80"/>
                  <a:pt x="27" y="80"/>
                </a:cubicBezTo>
                <a:cubicBezTo>
                  <a:pt x="29" y="80"/>
                  <a:pt x="31" y="78"/>
                  <a:pt x="31" y="76"/>
                </a:cubicBezTo>
                <a:cubicBezTo>
                  <a:pt x="31" y="52"/>
                  <a:pt x="51" y="31"/>
                  <a:pt x="76" y="31"/>
                </a:cubicBezTo>
                <a:close/>
                <a:moveTo>
                  <a:pt x="44" y="192"/>
                </a:moveTo>
                <a:cubicBezTo>
                  <a:pt x="45" y="203"/>
                  <a:pt x="45" y="203"/>
                  <a:pt x="45" y="203"/>
                </a:cubicBezTo>
                <a:cubicBezTo>
                  <a:pt x="45" y="203"/>
                  <a:pt x="48" y="207"/>
                  <a:pt x="56" y="209"/>
                </a:cubicBezTo>
                <a:cubicBezTo>
                  <a:pt x="57" y="216"/>
                  <a:pt x="57" y="216"/>
                  <a:pt x="57" y="216"/>
                </a:cubicBezTo>
                <a:cubicBezTo>
                  <a:pt x="57" y="216"/>
                  <a:pt x="61" y="221"/>
                  <a:pt x="76" y="221"/>
                </a:cubicBezTo>
                <a:cubicBezTo>
                  <a:pt x="91" y="221"/>
                  <a:pt x="95" y="216"/>
                  <a:pt x="95" y="216"/>
                </a:cubicBezTo>
                <a:cubicBezTo>
                  <a:pt x="96" y="209"/>
                  <a:pt x="96" y="209"/>
                  <a:pt x="96" y="209"/>
                </a:cubicBezTo>
                <a:cubicBezTo>
                  <a:pt x="104" y="207"/>
                  <a:pt x="106" y="203"/>
                  <a:pt x="106" y="203"/>
                </a:cubicBezTo>
                <a:cubicBezTo>
                  <a:pt x="108" y="192"/>
                  <a:pt x="108" y="192"/>
                  <a:pt x="108" y="192"/>
                </a:cubicBezTo>
                <a:cubicBezTo>
                  <a:pt x="98" y="195"/>
                  <a:pt x="87" y="197"/>
                  <a:pt x="76" y="197"/>
                </a:cubicBezTo>
                <a:cubicBezTo>
                  <a:pt x="64" y="197"/>
                  <a:pt x="54" y="195"/>
                  <a:pt x="44" y="192"/>
                </a:cubicBezTo>
                <a:close/>
                <a:moveTo>
                  <a:pt x="41" y="170"/>
                </a:moveTo>
                <a:cubicBezTo>
                  <a:pt x="42" y="182"/>
                  <a:pt x="42" y="182"/>
                  <a:pt x="42" y="182"/>
                </a:cubicBezTo>
                <a:cubicBezTo>
                  <a:pt x="52" y="186"/>
                  <a:pt x="64" y="188"/>
                  <a:pt x="76" y="188"/>
                </a:cubicBezTo>
                <a:cubicBezTo>
                  <a:pt x="88" y="188"/>
                  <a:pt x="99" y="186"/>
                  <a:pt x="109" y="182"/>
                </a:cubicBezTo>
                <a:cubicBezTo>
                  <a:pt x="111" y="170"/>
                  <a:pt x="111" y="170"/>
                  <a:pt x="111" y="170"/>
                </a:cubicBezTo>
                <a:cubicBezTo>
                  <a:pt x="100" y="174"/>
                  <a:pt x="89" y="177"/>
                  <a:pt x="76" y="177"/>
                </a:cubicBezTo>
                <a:cubicBezTo>
                  <a:pt x="63" y="177"/>
                  <a:pt x="51" y="174"/>
                  <a:pt x="41" y="170"/>
                </a:cubicBezTo>
                <a:close/>
                <a:moveTo>
                  <a:pt x="76" y="0"/>
                </a:moveTo>
                <a:cubicBezTo>
                  <a:pt x="34" y="0"/>
                  <a:pt x="0" y="34"/>
                  <a:pt x="0" y="76"/>
                </a:cubicBezTo>
                <a:cubicBezTo>
                  <a:pt x="0" y="104"/>
                  <a:pt x="15" y="128"/>
                  <a:pt x="36" y="141"/>
                </a:cubicBezTo>
                <a:cubicBezTo>
                  <a:pt x="39" y="160"/>
                  <a:pt x="39" y="160"/>
                  <a:pt x="39" y="160"/>
                </a:cubicBezTo>
                <a:cubicBezTo>
                  <a:pt x="50" y="165"/>
                  <a:pt x="63" y="168"/>
                  <a:pt x="76" y="168"/>
                </a:cubicBezTo>
                <a:cubicBezTo>
                  <a:pt x="89" y="168"/>
                  <a:pt x="102" y="165"/>
                  <a:pt x="113" y="160"/>
                </a:cubicBezTo>
                <a:cubicBezTo>
                  <a:pt x="115" y="141"/>
                  <a:pt x="115" y="141"/>
                  <a:pt x="115" y="141"/>
                </a:cubicBezTo>
                <a:cubicBezTo>
                  <a:pt x="137" y="128"/>
                  <a:pt x="152" y="104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lose/>
                <a:moveTo>
                  <a:pt x="104" y="132"/>
                </a:moveTo>
                <a:cubicBezTo>
                  <a:pt x="102" y="150"/>
                  <a:pt x="102" y="150"/>
                  <a:pt x="102" y="150"/>
                </a:cubicBezTo>
                <a:cubicBezTo>
                  <a:pt x="102" y="150"/>
                  <a:pt x="95" y="154"/>
                  <a:pt x="76" y="154"/>
                </a:cubicBezTo>
                <a:cubicBezTo>
                  <a:pt x="57" y="154"/>
                  <a:pt x="50" y="150"/>
                  <a:pt x="50" y="150"/>
                </a:cubicBezTo>
                <a:cubicBezTo>
                  <a:pt x="48" y="132"/>
                  <a:pt x="48" y="132"/>
                  <a:pt x="48" y="132"/>
                </a:cubicBezTo>
                <a:cubicBezTo>
                  <a:pt x="27" y="122"/>
                  <a:pt x="13" y="101"/>
                  <a:pt x="13" y="76"/>
                </a:cubicBezTo>
                <a:cubicBezTo>
                  <a:pt x="13" y="42"/>
                  <a:pt x="41" y="14"/>
                  <a:pt x="76" y="14"/>
                </a:cubicBezTo>
                <a:cubicBezTo>
                  <a:pt x="110" y="14"/>
                  <a:pt x="139" y="42"/>
                  <a:pt x="139" y="76"/>
                </a:cubicBezTo>
                <a:cubicBezTo>
                  <a:pt x="139" y="101"/>
                  <a:pt x="124" y="122"/>
                  <a:pt x="104" y="132"/>
                </a:cubicBezTo>
                <a:close/>
                <a:moveTo>
                  <a:pt x="93" y="104"/>
                </a:moveTo>
                <a:cubicBezTo>
                  <a:pt x="76" y="74"/>
                  <a:pt x="76" y="74"/>
                  <a:pt x="76" y="74"/>
                </a:cubicBezTo>
                <a:cubicBezTo>
                  <a:pt x="59" y="104"/>
                  <a:pt x="59" y="104"/>
                  <a:pt x="59" y="104"/>
                </a:cubicBezTo>
                <a:cubicBezTo>
                  <a:pt x="52" y="89"/>
                  <a:pt x="52" y="89"/>
                  <a:pt x="52" y="89"/>
                </a:cubicBezTo>
                <a:cubicBezTo>
                  <a:pt x="41" y="94"/>
                  <a:pt x="41" y="94"/>
                  <a:pt x="41" y="94"/>
                </a:cubicBezTo>
                <a:cubicBezTo>
                  <a:pt x="58" y="131"/>
                  <a:pt x="58" y="131"/>
                  <a:pt x="58" y="131"/>
                </a:cubicBezTo>
                <a:cubicBezTo>
                  <a:pt x="76" y="98"/>
                  <a:pt x="76" y="98"/>
                  <a:pt x="76" y="98"/>
                </a:cubicBezTo>
                <a:cubicBezTo>
                  <a:pt x="94" y="131"/>
                  <a:pt x="94" y="131"/>
                  <a:pt x="94" y="131"/>
                </a:cubicBezTo>
                <a:cubicBezTo>
                  <a:pt x="111" y="94"/>
                  <a:pt x="111" y="94"/>
                  <a:pt x="111" y="94"/>
                </a:cubicBezTo>
                <a:cubicBezTo>
                  <a:pt x="100" y="89"/>
                  <a:pt x="100" y="89"/>
                  <a:pt x="100" y="89"/>
                </a:cubicBezTo>
                <a:lnTo>
                  <a:pt x="93" y="104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ko-KR" altLang="en-US" sz="2400">
              <a:solidFill>
                <a:srgbClr val="000000"/>
              </a:solidFill>
            </a:endParaRPr>
          </a:p>
        </p:txBody>
      </p:sp>
      <p:sp>
        <p:nvSpPr>
          <p:cNvPr id="25" name="Rounded Rectangle 34">
            <a:extLst>
              <a:ext uri="{FF2B5EF4-FFF2-40B4-BE49-F238E27FC236}">
                <a16:creationId xmlns:a16="http://schemas.microsoft.com/office/drawing/2014/main" id="{3B850E7A-4B41-4A48-A22C-0CFAAA4C97A1}"/>
              </a:ext>
            </a:extLst>
          </p:cNvPr>
          <p:cNvSpPr/>
          <p:nvPr/>
        </p:nvSpPr>
        <p:spPr>
          <a:xfrm>
            <a:off x="6217390" y="4199493"/>
            <a:ext cx="660597" cy="660801"/>
          </a:xfrm>
          <a:prstGeom prst="roundRect">
            <a:avLst>
              <a:gd name="adj" fmla="val 50000"/>
            </a:avLst>
          </a:prstGeom>
          <a:solidFill>
            <a:srgbClr val="F48945"/>
          </a:solidFill>
          <a:ln w="12700"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gradFill flip="none" rotWithShape="1">
                <a:gsLst>
                  <a:gs pos="0">
                    <a:srgbClr val="FFFFFF">
                      <a:shade val="30000"/>
                      <a:satMod val="115000"/>
                    </a:srgbClr>
                  </a:gs>
                  <a:gs pos="50000">
                    <a:srgbClr val="FFFFFF">
                      <a:shade val="67500"/>
                      <a:satMod val="115000"/>
                    </a:srgbClr>
                  </a:gs>
                  <a:gs pos="100000">
                    <a:srgbClr val="FFFFF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  <p:grpSp>
        <p:nvGrpSpPr>
          <p:cNvPr id="26" name="Group 30">
            <a:extLst>
              <a:ext uri="{FF2B5EF4-FFF2-40B4-BE49-F238E27FC236}">
                <a16:creationId xmlns:a16="http://schemas.microsoft.com/office/drawing/2014/main" id="{2AAA249F-E980-4DF3-BDDE-22079FF53E3C}"/>
              </a:ext>
            </a:extLst>
          </p:cNvPr>
          <p:cNvGrpSpPr/>
          <p:nvPr/>
        </p:nvGrpSpPr>
        <p:grpSpPr>
          <a:xfrm>
            <a:off x="6407949" y="4416478"/>
            <a:ext cx="280272" cy="245881"/>
            <a:chOff x="3175" y="-1587"/>
            <a:chExt cx="490538" cy="430212"/>
          </a:xfrm>
          <a:solidFill>
            <a:schemeClr val="bg2"/>
          </a:solidFill>
        </p:grpSpPr>
        <p:sp>
          <p:nvSpPr>
            <p:cNvPr id="27" name="Freeform 175">
              <a:extLst>
                <a:ext uri="{FF2B5EF4-FFF2-40B4-BE49-F238E27FC236}">
                  <a16:creationId xmlns:a16="http://schemas.microsoft.com/office/drawing/2014/main" id="{90D827E7-EBE2-4DB7-9016-3DB209239E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" y="-1587"/>
              <a:ext cx="490538" cy="430212"/>
            </a:xfrm>
            <a:custGeom>
              <a:avLst/>
              <a:gdLst>
                <a:gd name="T0" fmla="*/ 128 w 128"/>
                <a:gd name="T1" fmla="*/ 66 h 112"/>
                <a:gd name="T2" fmla="*/ 112 w 128"/>
                <a:gd name="T3" fmla="*/ 6 h 112"/>
                <a:gd name="T4" fmla="*/ 104 w 128"/>
                <a:gd name="T5" fmla="*/ 0 h 112"/>
                <a:gd name="T6" fmla="*/ 64 w 128"/>
                <a:gd name="T7" fmla="*/ 0 h 112"/>
                <a:gd name="T8" fmla="*/ 24 w 128"/>
                <a:gd name="T9" fmla="*/ 0 h 112"/>
                <a:gd name="T10" fmla="*/ 16 w 128"/>
                <a:gd name="T11" fmla="*/ 6 h 112"/>
                <a:gd name="T12" fmla="*/ 0 w 128"/>
                <a:gd name="T13" fmla="*/ 66 h 112"/>
                <a:gd name="T14" fmla="*/ 0 w 128"/>
                <a:gd name="T15" fmla="*/ 68 h 112"/>
                <a:gd name="T16" fmla="*/ 0 w 128"/>
                <a:gd name="T17" fmla="*/ 96 h 112"/>
                <a:gd name="T18" fmla="*/ 16 w 128"/>
                <a:gd name="T19" fmla="*/ 112 h 112"/>
                <a:gd name="T20" fmla="*/ 112 w 128"/>
                <a:gd name="T21" fmla="*/ 112 h 112"/>
                <a:gd name="T22" fmla="*/ 128 w 128"/>
                <a:gd name="T23" fmla="*/ 96 h 112"/>
                <a:gd name="T24" fmla="*/ 128 w 128"/>
                <a:gd name="T25" fmla="*/ 68 h 112"/>
                <a:gd name="T26" fmla="*/ 128 w 128"/>
                <a:gd name="T27" fmla="*/ 66 h 112"/>
                <a:gd name="T28" fmla="*/ 120 w 128"/>
                <a:gd name="T29" fmla="*/ 96 h 112"/>
                <a:gd name="T30" fmla="*/ 112 w 128"/>
                <a:gd name="T31" fmla="*/ 104 h 112"/>
                <a:gd name="T32" fmla="*/ 16 w 128"/>
                <a:gd name="T33" fmla="*/ 104 h 112"/>
                <a:gd name="T34" fmla="*/ 8 w 128"/>
                <a:gd name="T35" fmla="*/ 96 h 112"/>
                <a:gd name="T36" fmla="*/ 8 w 128"/>
                <a:gd name="T37" fmla="*/ 68 h 112"/>
                <a:gd name="T38" fmla="*/ 24 w 128"/>
                <a:gd name="T39" fmla="*/ 8 h 112"/>
                <a:gd name="T40" fmla="*/ 104 w 128"/>
                <a:gd name="T41" fmla="*/ 8 h 112"/>
                <a:gd name="T42" fmla="*/ 120 w 128"/>
                <a:gd name="T43" fmla="*/ 68 h 112"/>
                <a:gd name="T44" fmla="*/ 120 w 128"/>
                <a:gd name="T4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12">
                  <a:moveTo>
                    <a:pt x="128" y="6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1" y="2"/>
                    <a:pt x="108" y="0"/>
                    <a:pt x="10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7" y="2"/>
                    <a:pt x="16" y="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0" y="67"/>
                    <a:pt x="0" y="6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5"/>
                    <a:pt x="7" y="112"/>
                    <a:pt x="16" y="112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121" y="112"/>
                    <a:pt x="128" y="105"/>
                    <a:pt x="128" y="96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7"/>
                    <a:pt x="128" y="67"/>
                    <a:pt x="128" y="66"/>
                  </a:cubicBezTo>
                  <a:close/>
                  <a:moveTo>
                    <a:pt x="120" y="96"/>
                  </a:moveTo>
                  <a:cubicBezTo>
                    <a:pt x="120" y="100"/>
                    <a:pt x="116" y="104"/>
                    <a:pt x="112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2" y="104"/>
                    <a:pt x="8" y="100"/>
                    <a:pt x="8" y="96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20" y="68"/>
                    <a:pt x="120" y="68"/>
                    <a:pt x="120" y="68"/>
                  </a:cubicBezTo>
                  <a:lnTo>
                    <a:pt x="12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28" name="Freeform 176">
              <a:extLst>
                <a:ext uri="{FF2B5EF4-FFF2-40B4-BE49-F238E27FC236}">
                  <a16:creationId xmlns:a16="http://schemas.microsoft.com/office/drawing/2014/main" id="{98E8A263-C8BA-453C-81D8-5EDE4B1C3C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25" y="58738"/>
              <a:ext cx="374650" cy="277812"/>
            </a:xfrm>
            <a:custGeom>
              <a:avLst/>
              <a:gdLst>
                <a:gd name="T0" fmla="*/ 80 w 98"/>
                <a:gd name="T1" fmla="*/ 0 h 72"/>
                <a:gd name="T2" fmla="*/ 18 w 98"/>
                <a:gd name="T3" fmla="*/ 0 h 72"/>
                <a:gd name="T4" fmla="*/ 14 w 98"/>
                <a:gd name="T5" fmla="*/ 3 h 72"/>
                <a:gd name="T6" fmla="*/ 0 w 98"/>
                <a:gd name="T7" fmla="*/ 51 h 72"/>
                <a:gd name="T8" fmla="*/ 1 w 98"/>
                <a:gd name="T9" fmla="*/ 54 h 72"/>
                <a:gd name="T10" fmla="*/ 4 w 98"/>
                <a:gd name="T11" fmla="*/ 56 h 72"/>
                <a:gd name="T12" fmla="*/ 16 w 98"/>
                <a:gd name="T13" fmla="*/ 56 h 72"/>
                <a:gd name="T14" fmla="*/ 20 w 98"/>
                <a:gd name="T15" fmla="*/ 56 h 72"/>
                <a:gd name="T16" fmla="*/ 23 w 98"/>
                <a:gd name="T17" fmla="*/ 56 h 72"/>
                <a:gd name="T18" fmla="*/ 28 w 98"/>
                <a:gd name="T19" fmla="*/ 68 h 72"/>
                <a:gd name="T20" fmla="*/ 35 w 98"/>
                <a:gd name="T21" fmla="*/ 72 h 72"/>
                <a:gd name="T22" fmla="*/ 63 w 98"/>
                <a:gd name="T23" fmla="*/ 72 h 72"/>
                <a:gd name="T24" fmla="*/ 70 w 98"/>
                <a:gd name="T25" fmla="*/ 68 h 72"/>
                <a:gd name="T26" fmla="*/ 75 w 98"/>
                <a:gd name="T27" fmla="*/ 56 h 72"/>
                <a:gd name="T28" fmla="*/ 78 w 98"/>
                <a:gd name="T29" fmla="*/ 56 h 72"/>
                <a:gd name="T30" fmla="*/ 82 w 98"/>
                <a:gd name="T31" fmla="*/ 56 h 72"/>
                <a:gd name="T32" fmla="*/ 94 w 98"/>
                <a:gd name="T33" fmla="*/ 56 h 72"/>
                <a:gd name="T34" fmla="*/ 97 w 98"/>
                <a:gd name="T35" fmla="*/ 54 h 72"/>
                <a:gd name="T36" fmla="*/ 98 w 98"/>
                <a:gd name="T37" fmla="*/ 51 h 72"/>
                <a:gd name="T38" fmla="*/ 84 w 98"/>
                <a:gd name="T39" fmla="*/ 3 h 72"/>
                <a:gd name="T40" fmla="*/ 80 w 98"/>
                <a:gd name="T41" fmla="*/ 0 h 72"/>
                <a:gd name="T42" fmla="*/ 82 w 98"/>
                <a:gd name="T43" fmla="*/ 48 h 72"/>
                <a:gd name="T44" fmla="*/ 75 w 98"/>
                <a:gd name="T45" fmla="*/ 48 h 72"/>
                <a:gd name="T46" fmla="*/ 68 w 98"/>
                <a:gd name="T47" fmla="*/ 52 h 72"/>
                <a:gd name="T48" fmla="*/ 63 w 98"/>
                <a:gd name="T49" fmla="*/ 64 h 72"/>
                <a:gd name="T50" fmla="*/ 35 w 98"/>
                <a:gd name="T51" fmla="*/ 64 h 72"/>
                <a:gd name="T52" fmla="*/ 30 w 98"/>
                <a:gd name="T53" fmla="*/ 52 h 72"/>
                <a:gd name="T54" fmla="*/ 23 w 98"/>
                <a:gd name="T55" fmla="*/ 48 h 72"/>
                <a:gd name="T56" fmla="*/ 16 w 98"/>
                <a:gd name="T57" fmla="*/ 48 h 72"/>
                <a:gd name="T58" fmla="*/ 6 w 98"/>
                <a:gd name="T59" fmla="*/ 48 h 72"/>
                <a:gd name="T60" fmla="*/ 18 w 98"/>
                <a:gd name="T61" fmla="*/ 4 h 72"/>
                <a:gd name="T62" fmla="*/ 80 w 98"/>
                <a:gd name="T63" fmla="*/ 4 h 72"/>
                <a:gd name="T64" fmla="*/ 92 w 98"/>
                <a:gd name="T65" fmla="*/ 48 h 72"/>
                <a:gd name="T66" fmla="*/ 82 w 98"/>
                <a:gd name="T67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2">
                  <a:moveTo>
                    <a:pt x="8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5" y="1"/>
                    <a:pt x="14" y="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2" y="55"/>
                    <a:pt x="3" y="56"/>
                    <a:pt x="4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30" y="70"/>
                    <a:pt x="32" y="72"/>
                    <a:pt x="35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6" y="72"/>
                    <a:pt x="68" y="70"/>
                    <a:pt x="70" y="68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6"/>
                    <a:pt x="96" y="55"/>
                    <a:pt x="97" y="54"/>
                  </a:cubicBezTo>
                  <a:cubicBezTo>
                    <a:pt x="98" y="53"/>
                    <a:pt x="98" y="52"/>
                    <a:pt x="98" y="51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3" y="1"/>
                    <a:pt x="82" y="0"/>
                    <a:pt x="80" y="0"/>
                  </a:cubicBezTo>
                  <a:close/>
                  <a:moveTo>
                    <a:pt x="82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2" y="48"/>
                    <a:pt x="70" y="50"/>
                    <a:pt x="68" y="52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8" y="50"/>
                    <a:pt x="26" y="48"/>
                    <a:pt x="2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92" y="48"/>
                    <a:pt x="92" y="48"/>
                    <a:pt x="92" y="48"/>
                  </a:cubicBezTo>
                  <a:lnTo>
                    <a:pt x="8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id-ID" sz="2400">
                <a:solidFill>
                  <a:srgbClr val="000000"/>
                </a:solidFill>
              </a:endParaRPr>
            </a:p>
          </p:txBody>
        </p:sp>
      </p:grpSp>
      <p:sp>
        <p:nvSpPr>
          <p:cNvPr id="29" name="TextBox 98">
            <a:extLst>
              <a:ext uri="{FF2B5EF4-FFF2-40B4-BE49-F238E27FC236}">
                <a16:creationId xmlns:a16="http://schemas.microsoft.com/office/drawing/2014/main" id="{7CE80CF8-9E72-40A8-A7CE-C261F6701629}"/>
              </a:ext>
            </a:extLst>
          </p:cNvPr>
          <p:cNvSpPr txBox="1"/>
          <p:nvPr/>
        </p:nvSpPr>
        <p:spPr>
          <a:xfrm>
            <a:off x="9530300" y="252587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FFF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单击此处</a:t>
            </a:r>
          </a:p>
          <a:p>
            <a:pPr algn="ctr"/>
            <a:r>
              <a:rPr lang="zh-CN" altLang="en-US" sz="1600" dirty="0">
                <a:solidFill>
                  <a:srgbClr val="FFFFF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添加名称</a:t>
            </a:r>
          </a:p>
        </p:txBody>
      </p:sp>
      <p:sp>
        <p:nvSpPr>
          <p:cNvPr id="31" name="矩形 47">
            <a:extLst>
              <a:ext uri="{FF2B5EF4-FFF2-40B4-BE49-F238E27FC236}">
                <a16:creationId xmlns:a16="http://schemas.microsoft.com/office/drawing/2014/main" id="{E2A5718A-72D0-4ECE-B469-149445BC7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9949" y="5061340"/>
            <a:ext cx="3916516" cy="658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charset="-122"/>
              </a:rPr>
              <a:t>Angular2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charset="-122"/>
              </a:rPr>
              <a:t>以后官方命名为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charset="-122"/>
              </a:rPr>
              <a:t>Angular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charset="-122"/>
              </a:rPr>
              <a:t>（删除了名字中的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charset="-122"/>
              </a:rPr>
              <a:t>JS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charset="-122"/>
              </a:rPr>
              <a:t>），使用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charset="-122"/>
              </a:rPr>
              <a:t>TypeScript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charset="-122"/>
              </a:rPr>
              <a:t>编写。</a:t>
            </a:r>
          </a:p>
        </p:txBody>
      </p:sp>
      <p:sp>
        <p:nvSpPr>
          <p:cNvPr id="34" name="矩形 47">
            <a:extLst>
              <a:ext uri="{FF2B5EF4-FFF2-40B4-BE49-F238E27FC236}">
                <a16:creationId xmlns:a16="http://schemas.microsoft.com/office/drawing/2014/main" id="{1273EB2E-A700-4DD7-A280-B2ED7CF1D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939" y="2156978"/>
            <a:ext cx="4373428" cy="658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charset="-122"/>
              </a:rPr>
              <a:t>Angular 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charset="-122"/>
              </a:rPr>
              <a:t>是对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charset="-122"/>
              </a:rPr>
              <a:t>AngularJS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charset="-122"/>
              </a:rPr>
              <a:t>的重写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charset="-122"/>
              </a:rPr>
              <a:t>,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charset="-122"/>
              </a:rPr>
              <a:t>2.0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charset="-122"/>
              </a:rPr>
              <a:t>以前的版本称为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charset="-122"/>
              </a:rPr>
              <a:t>AngualrJS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charset="-122"/>
              </a:rPr>
              <a:t>，使用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charset="-122"/>
              </a:rPr>
              <a:t>JavaScript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微软雅黑" panose="020B0503020204020204" charset="-122"/>
              </a:rPr>
              <a:t>进行编写。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3584B66-A070-451F-9638-8CF0D9B68473}"/>
              </a:ext>
            </a:extLst>
          </p:cNvPr>
          <p:cNvSpPr/>
          <p:nvPr/>
        </p:nvSpPr>
        <p:spPr>
          <a:xfrm>
            <a:off x="3263116" y="1371193"/>
            <a:ext cx="5572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spc="200" dirty="0">
                <a:ea typeface="字魂35号-经典雅黑" panose="02000000000000000000" pitchFamily="2" charset="-122"/>
              </a:rPr>
              <a:t>2016</a:t>
            </a:r>
            <a:r>
              <a:rPr lang="zh-CN" altLang="zh-CN" sz="2000" spc="200" dirty="0">
                <a:ea typeface="字魂35号-经典雅黑" panose="02000000000000000000" pitchFamily="2" charset="-122"/>
              </a:rPr>
              <a:t>年，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Angular 2</a:t>
            </a:r>
            <a:r>
              <a:rPr lang="zh-CN" altLang="zh-CN" sz="2000" spc="200" dirty="0">
                <a:ea typeface="字魂35号-经典雅黑" panose="02000000000000000000" pitchFamily="2" charset="-122"/>
              </a:rPr>
              <a:t>的发布发生了重大变化</a:t>
            </a:r>
            <a:endParaRPr lang="zh-CN" altLang="en-US" sz="2000" spc="200" dirty="0">
              <a:ea typeface="字魂35号-经典雅黑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36" name="Freeform 7">
            <a:extLst>
              <a:ext uri="{FF2B5EF4-FFF2-40B4-BE49-F238E27FC236}">
                <a16:creationId xmlns:a16="http://schemas.microsoft.com/office/drawing/2014/main" id="{D30FB8B5-6689-4CF9-A78A-CD399221006D}"/>
              </a:ext>
            </a:extLst>
          </p:cNvPr>
          <p:cNvSpPr/>
          <p:nvPr/>
        </p:nvSpPr>
        <p:spPr>
          <a:xfrm>
            <a:off x="-100836" y="3186467"/>
            <a:ext cx="8189304" cy="1602252"/>
          </a:xfrm>
          <a:custGeom>
            <a:avLst/>
            <a:gdLst>
              <a:gd name="connsiteX0" fmla="*/ 0 w 6781800"/>
              <a:gd name="connsiteY0" fmla="*/ 299838 h 1215160"/>
              <a:gd name="connsiteX1" fmla="*/ 2705100 w 6781800"/>
              <a:gd name="connsiteY1" fmla="*/ 52188 h 1215160"/>
              <a:gd name="connsiteX2" fmla="*/ 5619750 w 6781800"/>
              <a:gd name="connsiteY2" fmla="*/ 1195188 h 1215160"/>
              <a:gd name="connsiteX3" fmla="*/ 6781800 w 6781800"/>
              <a:gd name="connsiteY3" fmla="*/ 757038 h 1215160"/>
              <a:gd name="connsiteX0-1" fmla="*/ 0 w 6038850"/>
              <a:gd name="connsiteY0-2" fmla="*/ 299838 h 1304686"/>
              <a:gd name="connsiteX1-3" fmla="*/ 2705100 w 6038850"/>
              <a:gd name="connsiteY1-4" fmla="*/ 52188 h 1304686"/>
              <a:gd name="connsiteX2-5" fmla="*/ 5619750 w 6038850"/>
              <a:gd name="connsiteY2-6" fmla="*/ 1195188 h 1304686"/>
              <a:gd name="connsiteX3-7" fmla="*/ 6038850 w 6038850"/>
              <a:gd name="connsiteY3-8" fmla="*/ 1176138 h 1304686"/>
              <a:gd name="connsiteX0-9" fmla="*/ 0 w 6038850"/>
              <a:gd name="connsiteY0-10" fmla="*/ 287550 h 1218694"/>
              <a:gd name="connsiteX1-11" fmla="*/ 2705100 w 6038850"/>
              <a:gd name="connsiteY1-12" fmla="*/ 39900 h 1218694"/>
              <a:gd name="connsiteX2-13" fmla="*/ 4832350 w 6038850"/>
              <a:gd name="connsiteY2-14" fmla="*/ 1005100 h 1218694"/>
              <a:gd name="connsiteX3-15" fmla="*/ 6038850 w 6038850"/>
              <a:gd name="connsiteY3-16" fmla="*/ 1163850 h 1218694"/>
              <a:gd name="connsiteX0-17" fmla="*/ 0 w 6038850"/>
              <a:gd name="connsiteY0-18" fmla="*/ 287550 h 1225494"/>
              <a:gd name="connsiteX1-19" fmla="*/ 2705100 w 6038850"/>
              <a:gd name="connsiteY1-20" fmla="*/ 39900 h 1225494"/>
              <a:gd name="connsiteX2-21" fmla="*/ 4832350 w 6038850"/>
              <a:gd name="connsiteY2-22" fmla="*/ 1005100 h 1225494"/>
              <a:gd name="connsiteX3-23" fmla="*/ 6038850 w 6038850"/>
              <a:gd name="connsiteY3-24" fmla="*/ 1163850 h 1225494"/>
              <a:gd name="connsiteX0-25" fmla="*/ 0 w 6066351"/>
              <a:gd name="connsiteY0-26" fmla="*/ 287550 h 1183922"/>
              <a:gd name="connsiteX1-27" fmla="*/ 2705100 w 6066351"/>
              <a:gd name="connsiteY1-28" fmla="*/ 39900 h 1183922"/>
              <a:gd name="connsiteX2-29" fmla="*/ 4832350 w 6066351"/>
              <a:gd name="connsiteY2-30" fmla="*/ 1005100 h 1183922"/>
              <a:gd name="connsiteX3-31" fmla="*/ 6066351 w 6066351"/>
              <a:gd name="connsiteY3-32" fmla="*/ 1101974 h 1183922"/>
              <a:gd name="connsiteX0-33" fmla="*/ 0 w 6066351"/>
              <a:gd name="connsiteY0-34" fmla="*/ 287550 h 1204375"/>
              <a:gd name="connsiteX1-35" fmla="*/ 2705100 w 6066351"/>
              <a:gd name="connsiteY1-36" fmla="*/ 39900 h 1204375"/>
              <a:gd name="connsiteX2-37" fmla="*/ 4832350 w 6066351"/>
              <a:gd name="connsiteY2-38" fmla="*/ 1005100 h 1204375"/>
              <a:gd name="connsiteX3-39" fmla="*/ 6066351 w 6066351"/>
              <a:gd name="connsiteY3-40" fmla="*/ 1101974 h 1204375"/>
              <a:gd name="connsiteX0-41" fmla="*/ 0 w 6066351"/>
              <a:gd name="connsiteY0-42" fmla="*/ 287550 h 1204375"/>
              <a:gd name="connsiteX1-43" fmla="*/ 2705100 w 6066351"/>
              <a:gd name="connsiteY1-44" fmla="*/ 39900 h 1204375"/>
              <a:gd name="connsiteX2-45" fmla="*/ 4832350 w 6066351"/>
              <a:gd name="connsiteY2-46" fmla="*/ 1005100 h 1204375"/>
              <a:gd name="connsiteX3-47" fmla="*/ 6066351 w 6066351"/>
              <a:gd name="connsiteY3-48" fmla="*/ 1101974 h 1204375"/>
              <a:gd name="connsiteX0-49" fmla="*/ 0 w 6141978"/>
              <a:gd name="connsiteY0-50" fmla="*/ 315478 h 1197927"/>
              <a:gd name="connsiteX1-51" fmla="*/ 2780727 w 6141978"/>
              <a:gd name="connsiteY1-52" fmla="*/ 33452 h 1197927"/>
              <a:gd name="connsiteX2-53" fmla="*/ 4907977 w 6141978"/>
              <a:gd name="connsiteY2-54" fmla="*/ 998652 h 1197927"/>
              <a:gd name="connsiteX3-55" fmla="*/ 6141978 w 6141978"/>
              <a:gd name="connsiteY3-56" fmla="*/ 1095526 h 1197927"/>
              <a:gd name="connsiteX0-57" fmla="*/ 0 w 6141978"/>
              <a:gd name="connsiteY0-58" fmla="*/ 316169 h 1198618"/>
              <a:gd name="connsiteX1-59" fmla="*/ 2780727 w 6141978"/>
              <a:gd name="connsiteY1-60" fmla="*/ 34143 h 1198618"/>
              <a:gd name="connsiteX2-61" fmla="*/ 4907977 w 6141978"/>
              <a:gd name="connsiteY2-62" fmla="*/ 999343 h 1198618"/>
              <a:gd name="connsiteX3-63" fmla="*/ 6141978 w 6141978"/>
              <a:gd name="connsiteY3-64" fmla="*/ 1096217 h 1198618"/>
              <a:gd name="connsiteX0-65" fmla="*/ 0 w 6141978"/>
              <a:gd name="connsiteY0-66" fmla="*/ 318869 h 1201318"/>
              <a:gd name="connsiteX1-67" fmla="*/ 2780727 w 6141978"/>
              <a:gd name="connsiteY1-68" fmla="*/ 36843 h 1201318"/>
              <a:gd name="connsiteX2-69" fmla="*/ 4907977 w 6141978"/>
              <a:gd name="connsiteY2-70" fmla="*/ 1002043 h 1201318"/>
              <a:gd name="connsiteX3-71" fmla="*/ 6141978 w 6141978"/>
              <a:gd name="connsiteY3-72" fmla="*/ 1098917 h 1201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141978" h="1201318">
                <a:moveTo>
                  <a:pt x="0" y="318869"/>
                </a:moveTo>
                <a:cubicBezTo>
                  <a:pt x="746733" y="113556"/>
                  <a:pt x="1928355" y="-83894"/>
                  <a:pt x="2780727" y="36843"/>
                </a:cubicBezTo>
                <a:cubicBezTo>
                  <a:pt x="3633099" y="157580"/>
                  <a:pt x="4447602" y="755468"/>
                  <a:pt x="4907977" y="1002043"/>
                </a:cubicBezTo>
                <a:cubicBezTo>
                  <a:pt x="5368352" y="1221118"/>
                  <a:pt x="5836175" y="1268751"/>
                  <a:pt x="6141978" y="1098917"/>
                </a:cubicBezTo>
              </a:path>
            </a:pathLst>
          </a:custGeom>
          <a:ln w="6350" cmpd="sng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F3B001B2-91C5-4DB8-BEFD-346CEABF9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861" y="234036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4" grpId="0" bldLvl="0" animBg="1"/>
      <p:bldP spid="25" grpId="0" bldLvl="0" animBg="1"/>
      <p:bldP spid="29" grpId="0"/>
      <p:bldP spid="31" grpId="0"/>
      <p:bldP spid="34" grpId="0"/>
      <p:bldP spid="36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B32E3E-0D6A-4FDE-9923-03ADF85A3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3.Angular</a:t>
            </a:r>
            <a:r>
              <a:rPr lang="zh-CN" altLang="en-US" dirty="0"/>
              <a:t>、</a:t>
            </a:r>
            <a:r>
              <a:rPr lang="en-US" altLang="zh-CN" dirty="0"/>
              <a:t>React</a:t>
            </a:r>
            <a:r>
              <a:rPr lang="zh-CN" altLang="en-US" dirty="0"/>
              <a:t>和</a:t>
            </a:r>
            <a:r>
              <a:rPr lang="en-US" altLang="zh-CN" dirty="0"/>
              <a:t>Vue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215834D-6414-409A-B917-A9BD0847EE9D}"/>
              </a:ext>
            </a:extLst>
          </p:cNvPr>
          <p:cNvGrpSpPr/>
          <p:nvPr/>
        </p:nvGrpSpPr>
        <p:grpSpPr>
          <a:xfrm>
            <a:off x="1131826" y="1064795"/>
            <a:ext cx="3188079" cy="629277"/>
            <a:chOff x="1657956" y="1786583"/>
            <a:chExt cx="3279515" cy="462161"/>
          </a:xfrm>
        </p:grpSpPr>
        <p:sp>
          <p:nvSpPr>
            <p:cNvPr id="5" name="原创设计师QQ598969553          _6">
              <a:extLst>
                <a:ext uri="{FF2B5EF4-FFF2-40B4-BE49-F238E27FC236}">
                  <a16:creationId xmlns:a16="http://schemas.microsoft.com/office/drawing/2014/main" id="{CA935258-54E5-480D-AAD7-8D8A54037386}"/>
                </a:ext>
              </a:extLst>
            </p:cNvPr>
            <p:cNvSpPr/>
            <p:nvPr/>
          </p:nvSpPr>
          <p:spPr>
            <a:xfrm>
              <a:off x="1657956" y="1786583"/>
              <a:ext cx="3279515" cy="462161"/>
            </a:xfrm>
            <a:prstGeom prst="roundRect">
              <a:avLst/>
            </a:prstGeom>
            <a:solidFill>
              <a:srgbClr val="9A340F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pPr algn="ctr" defTabSz="1450975">
                <a:lnSpc>
                  <a:spcPct val="200000"/>
                </a:lnSpc>
              </a:pPr>
              <a:endParaRPr lang="zh-CN" altLang="en-US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原创设计师QQ598969553          _7">
              <a:extLst>
                <a:ext uri="{FF2B5EF4-FFF2-40B4-BE49-F238E27FC236}">
                  <a16:creationId xmlns:a16="http://schemas.microsoft.com/office/drawing/2014/main" id="{6683C575-6B83-4F66-A991-B72544486BA2}"/>
                </a:ext>
              </a:extLst>
            </p:cNvPr>
            <p:cNvSpPr txBox="1"/>
            <p:nvPr/>
          </p:nvSpPr>
          <p:spPr>
            <a:xfrm>
              <a:off x="1889202" y="1836381"/>
              <a:ext cx="2797972" cy="33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660">
                <a:spcBef>
                  <a:spcPct val="20000"/>
                </a:spcBef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cs typeface="+mn-ea"/>
                  <a:sym typeface="+mn-lt"/>
                </a:rPr>
                <a:t>React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A5AA71D-C6D9-4003-B0EB-90F92F3A11D8}"/>
              </a:ext>
            </a:extLst>
          </p:cNvPr>
          <p:cNvSpPr txBox="1"/>
          <p:nvPr/>
        </p:nvSpPr>
        <p:spPr>
          <a:xfrm>
            <a:off x="1131826" y="2456300"/>
            <a:ext cx="9633795" cy="2345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spc="200" dirty="0">
                <a:ea typeface="字魂35号-经典雅黑" panose="02000000000000000000" pitchFamily="2" charset="-122"/>
              </a:rPr>
              <a:t>React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最初于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2013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年发布，它起源于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Facebook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的内部项目，因为该公司对市场上所有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JavaScript MVC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框架，都不满意，就决定自己写一套，用来架设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Instagram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的网站。</a:t>
            </a:r>
            <a:endParaRPr lang="en-US" altLang="zh-CN" sz="2000" spc="200" dirty="0">
              <a:ea typeface="字魂35号-经典雅黑" panose="02000000000000000000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spc="200" dirty="0">
                <a:ea typeface="字魂35号-经典雅黑" panose="02000000000000000000" pitchFamily="2" charset="-122"/>
              </a:rPr>
              <a:t>React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是一个用于构建用户界面的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JavaScript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库，是用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JavaScript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构建“快速响应”的大型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Web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应用程序的首选方式。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072D24-3FDB-410E-8B72-0B298C4AB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421" y="98536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B32E3E-0D6A-4FDE-9923-03ADF85A3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3.Angular</a:t>
            </a:r>
            <a:r>
              <a:rPr lang="zh-CN" altLang="en-US" dirty="0"/>
              <a:t>、</a:t>
            </a:r>
            <a:r>
              <a:rPr lang="en-US" altLang="zh-CN" dirty="0"/>
              <a:t>React</a:t>
            </a:r>
            <a:r>
              <a:rPr lang="zh-CN" altLang="en-US" dirty="0"/>
              <a:t>和</a:t>
            </a:r>
            <a:r>
              <a:rPr lang="en-US" altLang="zh-CN" dirty="0"/>
              <a:t>Vue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215834D-6414-409A-B917-A9BD0847EE9D}"/>
              </a:ext>
            </a:extLst>
          </p:cNvPr>
          <p:cNvGrpSpPr/>
          <p:nvPr/>
        </p:nvGrpSpPr>
        <p:grpSpPr>
          <a:xfrm>
            <a:off x="1131826" y="1064795"/>
            <a:ext cx="3188079" cy="629277"/>
            <a:chOff x="1657956" y="1786583"/>
            <a:chExt cx="3279515" cy="462161"/>
          </a:xfrm>
        </p:grpSpPr>
        <p:sp>
          <p:nvSpPr>
            <p:cNvPr id="5" name="原创设计师QQ598969553          _6">
              <a:extLst>
                <a:ext uri="{FF2B5EF4-FFF2-40B4-BE49-F238E27FC236}">
                  <a16:creationId xmlns:a16="http://schemas.microsoft.com/office/drawing/2014/main" id="{CA935258-54E5-480D-AAD7-8D8A54037386}"/>
                </a:ext>
              </a:extLst>
            </p:cNvPr>
            <p:cNvSpPr/>
            <p:nvPr/>
          </p:nvSpPr>
          <p:spPr>
            <a:xfrm>
              <a:off x="1657956" y="1786583"/>
              <a:ext cx="3279515" cy="462161"/>
            </a:xfrm>
            <a:prstGeom prst="roundRect">
              <a:avLst/>
            </a:prstGeom>
            <a:solidFill>
              <a:srgbClr val="9A340F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pPr algn="ctr" defTabSz="1450975">
                <a:lnSpc>
                  <a:spcPct val="200000"/>
                </a:lnSpc>
              </a:pPr>
              <a:endParaRPr lang="zh-CN" altLang="en-US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原创设计师QQ598969553          _7">
              <a:extLst>
                <a:ext uri="{FF2B5EF4-FFF2-40B4-BE49-F238E27FC236}">
                  <a16:creationId xmlns:a16="http://schemas.microsoft.com/office/drawing/2014/main" id="{6683C575-6B83-4F66-A991-B72544486BA2}"/>
                </a:ext>
              </a:extLst>
            </p:cNvPr>
            <p:cNvSpPr txBox="1"/>
            <p:nvPr/>
          </p:nvSpPr>
          <p:spPr>
            <a:xfrm>
              <a:off x="1889202" y="1836381"/>
              <a:ext cx="2797972" cy="33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660">
                <a:spcBef>
                  <a:spcPct val="20000"/>
                </a:spcBef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cs typeface="+mn-ea"/>
                  <a:sym typeface="+mn-lt"/>
                </a:rPr>
                <a:t>Vue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A5AA71D-C6D9-4003-B0EB-90F92F3A11D8}"/>
              </a:ext>
            </a:extLst>
          </p:cNvPr>
          <p:cNvSpPr txBox="1"/>
          <p:nvPr/>
        </p:nvSpPr>
        <p:spPr>
          <a:xfrm>
            <a:off x="1131826" y="2456300"/>
            <a:ext cx="9633795" cy="2807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spc="200" dirty="0">
                <a:ea typeface="字魂35号-经典雅黑" panose="02000000000000000000" pitchFamily="2" charset="-122"/>
              </a:rPr>
              <a:t>Vue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是一套用于构建用户界面的渐进式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JavaScript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框架，它是由前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Google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员工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Evan You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（尤雨溪）于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2014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年开发的。</a:t>
            </a:r>
            <a:endParaRPr lang="en-US" altLang="zh-CN" sz="2000" spc="200" dirty="0">
              <a:ea typeface="字魂35号-经典雅黑" panose="02000000000000000000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pc="200" dirty="0">
                <a:ea typeface="字魂35号-经典雅黑" panose="02000000000000000000" pitchFamily="2" charset="-122"/>
              </a:rPr>
              <a:t>与其它大型框架不同的是，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Vue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被设计为可以自底向上逐层应用。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Vue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的核心库只关注视图层，不仅易于上手，还便于与第三方库或既有项目整合。</a:t>
            </a:r>
            <a:endParaRPr lang="en-US" altLang="zh-CN" sz="2000" spc="200" dirty="0">
              <a:ea typeface="字魂35号-经典雅黑" panose="02000000000000000000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pc="200" dirty="0">
                <a:ea typeface="字魂35号-经典雅黑" panose="02000000000000000000" pitchFamily="2" charset="-122"/>
              </a:rPr>
              <a:t>另一方面，当与现代化的工具链以及各种支持类库结合使用时，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Vue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也完全能够为复杂的单页应用（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SPA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）提供驱动。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EE6C93-80BB-4FF7-92AD-740D92331A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38644" y="1141939"/>
            <a:ext cx="1190625" cy="110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4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B32E3E-0D6A-4FDE-9923-03ADF85A3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3.Angular</a:t>
            </a:r>
            <a:r>
              <a:rPr lang="zh-CN" altLang="en-US" dirty="0"/>
              <a:t>、</a:t>
            </a:r>
            <a:r>
              <a:rPr lang="en-US" altLang="zh-CN" dirty="0"/>
              <a:t>React</a:t>
            </a:r>
            <a:r>
              <a:rPr lang="zh-CN" altLang="en-US" dirty="0"/>
              <a:t>和</a:t>
            </a:r>
            <a:r>
              <a:rPr lang="en-US" altLang="zh-CN" dirty="0"/>
              <a:t>Vue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A5AA71D-C6D9-4003-B0EB-90F92F3A11D8}"/>
              </a:ext>
            </a:extLst>
          </p:cNvPr>
          <p:cNvSpPr txBox="1"/>
          <p:nvPr/>
        </p:nvSpPr>
        <p:spPr>
          <a:xfrm>
            <a:off x="1786168" y="1877459"/>
            <a:ext cx="6124651" cy="326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spc="200" dirty="0">
                <a:ea typeface="字魂35号-经典雅黑" panose="02000000000000000000" pitchFamily="2" charset="-122"/>
              </a:rPr>
              <a:t>Vue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有众多突出的特点，其中主要的特点有：</a:t>
            </a:r>
            <a:endParaRPr lang="en-US" altLang="zh-CN" sz="2000" spc="200" dirty="0">
              <a:ea typeface="字魂35号-经典雅黑" panose="02000000000000000000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pc="200" dirty="0">
                <a:ea typeface="字魂35号-经典雅黑" panose="02000000000000000000" pitchFamily="2" charset="-122"/>
              </a:rPr>
              <a:t>轻量级的框架</a:t>
            </a:r>
            <a:endParaRPr lang="en-US" altLang="zh-CN" sz="2000" spc="200" dirty="0">
              <a:ea typeface="字魂35号-经典雅黑" panose="02000000000000000000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pc="200" dirty="0">
                <a:ea typeface="字魂35号-经典雅黑" panose="02000000000000000000" pitchFamily="2" charset="-122"/>
              </a:rPr>
              <a:t>双向数据绑定</a:t>
            </a:r>
            <a:endParaRPr lang="en-US" altLang="zh-CN" sz="2000" spc="200" dirty="0">
              <a:ea typeface="字魂35号-经典雅黑" panose="02000000000000000000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pc="200" dirty="0">
                <a:ea typeface="字魂35号-经典雅黑" panose="02000000000000000000" pitchFamily="2" charset="-122"/>
              </a:rPr>
              <a:t>指令</a:t>
            </a:r>
            <a:endParaRPr lang="en-US" altLang="zh-CN" sz="2000" spc="200" dirty="0">
              <a:ea typeface="字魂35号-经典雅黑" panose="02000000000000000000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pc="200" dirty="0">
                <a:ea typeface="字魂35号-经典雅黑" panose="02000000000000000000" pitchFamily="2" charset="-122"/>
              </a:rPr>
              <a:t>组件化</a:t>
            </a:r>
            <a:endParaRPr lang="en-US" altLang="zh-CN" sz="2000" spc="200" dirty="0">
              <a:ea typeface="字魂35号-经典雅黑" panose="02000000000000000000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pc="200" dirty="0">
                <a:ea typeface="字魂35号-经典雅黑" panose="02000000000000000000" pitchFamily="2" charset="-122"/>
              </a:rPr>
              <a:t>客户端路由</a:t>
            </a:r>
            <a:endParaRPr lang="en-US" altLang="zh-CN" sz="2000" spc="200" dirty="0">
              <a:ea typeface="字魂35号-经典雅黑" panose="02000000000000000000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pc="200" dirty="0">
                <a:ea typeface="字魂35号-经典雅黑" panose="02000000000000000000" pitchFamily="2" charset="-122"/>
              </a:rPr>
              <a:t>状态管理</a:t>
            </a:r>
          </a:p>
        </p:txBody>
      </p:sp>
    </p:spTree>
    <p:extLst>
      <p:ext uri="{BB962C8B-B14F-4D97-AF65-F5344CB8AC3E}">
        <p14:creationId xmlns:p14="http://schemas.microsoft.com/office/powerpoint/2010/main" val="194042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B32E3E-0D6A-4FDE-9923-03ADF85A3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3.Angular</a:t>
            </a:r>
            <a:r>
              <a:rPr lang="zh-CN" altLang="en-US" dirty="0"/>
              <a:t>、</a:t>
            </a:r>
            <a:r>
              <a:rPr lang="en-US" altLang="zh-CN" dirty="0"/>
              <a:t>React</a:t>
            </a:r>
            <a:r>
              <a:rPr lang="zh-CN" altLang="en-US" dirty="0"/>
              <a:t>和</a:t>
            </a:r>
            <a:r>
              <a:rPr lang="en-US" altLang="zh-CN" dirty="0"/>
              <a:t>Vue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A5AA71D-C6D9-4003-B0EB-90F92F3A11D8}"/>
              </a:ext>
            </a:extLst>
          </p:cNvPr>
          <p:cNvSpPr txBox="1"/>
          <p:nvPr/>
        </p:nvSpPr>
        <p:spPr>
          <a:xfrm>
            <a:off x="1594252" y="1299638"/>
            <a:ext cx="8573206" cy="1884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spc="200" dirty="0">
                <a:ea typeface="字魂35号-经典雅黑" panose="02000000000000000000" pitchFamily="2" charset="-122"/>
              </a:rPr>
              <a:t>Vue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的核心是一个视图模板引擎，它可以让数据与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DOM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保持同步。</a:t>
            </a:r>
            <a:endParaRPr lang="en-US" altLang="zh-CN" sz="2000" spc="200" dirty="0">
              <a:ea typeface="字魂35号-经典雅黑" panose="02000000000000000000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spc="200" dirty="0">
                <a:ea typeface="字魂35号-经典雅黑" panose="02000000000000000000" pitchFamily="2" charset="-122"/>
              </a:rPr>
              <a:t>Vue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拥抱数据驱动的视图概念，通俗地讲，它在普通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HTML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模板中使用特殊的语法将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DOM “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绑定”到底层数据。</a:t>
            </a:r>
            <a:endParaRPr lang="en-US" altLang="zh-CN" sz="2000" spc="200" dirty="0">
              <a:ea typeface="字魂35号-经典雅黑" panose="02000000000000000000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spc="200" dirty="0">
                <a:ea typeface="字魂35号-经典雅黑" panose="02000000000000000000" pitchFamily="2" charset="-122"/>
              </a:rPr>
              <a:t>在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MVVM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架构中，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Vue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起到</a:t>
            </a:r>
            <a:r>
              <a:rPr lang="en-US" altLang="zh-CN" sz="2000" spc="200" dirty="0" err="1">
                <a:ea typeface="字魂35号-经典雅黑" panose="02000000000000000000" pitchFamily="2" charset="-122"/>
              </a:rPr>
              <a:t>ViewModel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的作用。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E541F5-B3E8-4AC6-B553-1FB6C1345B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019" y="3363865"/>
            <a:ext cx="5053686" cy="28104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191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B32E3E-0D6A-4FDE-9923-03ADF85A3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3.Angular</a:t>
            </a:r>
            <a:r>
              <a:rPr lang="zh-CN" altLang="en-US" dirty="0"/>
              <a:t>、</a:t>
            </a:r>
            <a:r>
              <a:rPr lang="en-US" altLang="zh-CN" dirty="0"/>
              <a:t>React</a:t>
            </a:r>
            <a:r>
              <a:rPr lang="zh-CN" altLang="en-US" dirty="0"/>
              <a:t>和</a:t>
            </a:r>
            <a:r>
              <a:rPr lang="en-US" altLang="zh-CN" dirty="0"/>
              <a:t>Vue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A5AA71D-C6D9-4003-B0EB-90F92F3A11D8}"/>
              </a:ext>
            </a:extLst>
          </p:cNvPr>
          <p:cNvSpPr txBox="1"/>
          <p:nvPr/>
        </p:nvSpPr>
        <p:spPr>
          <a:xfrm>
            <a:off x="1594252" y="1299638"/>
            <a:ext cx="8573206" cy="170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dirty="0"/>
              <a:t>在声明式渲染（视图模板引擎）的基础上，可以通过添加组件系统、客户端路由、大规模状态管理来构建一个完整的框架。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dirty="0"/>
              <a:t>所说的“渐进式”，代表的含义是主张最少，其实就是</a:t>
            </a:r>
            <a:r>
              <a:rPr lang="en-US" altLang="zh-CN" dirty="0"/>
              <a:t>Vue</a:t>
            </a:r>
            <a:r>
              <a:rPr lang="zh-CN" altLang="zh-CN" dirty="0"/>
              <a:t>的使用方式，同时也体现了</a:t>
            </a:r>
            <a:r>
              <a:rPr lang="en-US" altLang="zh-CN" dirty="0"/>
              <a:t>Vue</a:t>
            </a:r>
            <a:r>
              <a:rPr lang="zh-CN" altLang="zh-CN" dirty="0"/>
              <a:t>的设计的理念。</a:t>
            </a:r>
            <a:endParaRPr lang="zh-CN" altLang="en-US" sz="2000" spc="200" dirty="0">
              <a:ea typeface="字魂35号-经典雅黑" panose="020000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6A20DB-5DDF-48F5-951C-C91CA710841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50" y="3853408"/>
            <a:ext cx="7177571" cy="17049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072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B32E3E-0D6A-4FDE-9923-03ADF85A3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3.Angular</a:t>
            </a:r>
            <a:r>
              <a:rPr lang="zh-CN" altLang="en-US" dirty="0"/>
              <a:t>、</a:t>
            </a:r>
            <a:r>
              <a:rPr lang="en-US" altLang="zh-CN" dirty="0"/>
              <a:t>React</a:t>
            </a:r>
            <a:r>
              <a:rPr lang="zh-CN" altLang="en-US" dirty="0"/>
              <a:t>和</a:t>
            </a:r>
            <a:r>
              <a:rPr lang="en-US" altLang="zh-CN" dirty="0"/>
              <a:t>Vue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A5AA71D-C6D9-4003-B0EB-90F92F3A11D8}"/>
              </a:ext>
            </a:extLst>
          </p:cNvPr>
          <p:cNvSpPr txBox="1"/>
          <p:nvPr/>
        </p:nvSpPr>
        <p:spPr>
          <a:xfrm>
            <a:off x="1594252" y="1299638"/>
            <a:ext cx="8573206" cy="1422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spc="200" dirty="0">
                <a:ea typeface="字魂35号-经典雅黑" panose="02000000000000000000" pitchFamily="2" charset="-122"/>
              </a:rPr>
              <a:t>参考百度指数，对</a:t>
            </a:r>
            <a:r>
              <a:rPr lang="en-US" altLang="zh-CN" sz="2000" spc="200" dirty="0" err="1">
                <a:ea typeface="字魂35号-经典雅黑" panose="02000000000000000000" pitchFamily="2" charset="-122"/>
              </a:rPr>
              <a:t>vue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、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angular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和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react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进行关键词分析，如图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1-10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，从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2017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年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12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月之后，在百度上搜索</a:t>
            </a:r>
            <a:r>
              <a:rPr lang="en-US" altLang="zh-CN" sz="2000" spc="200" dirty="0" err="1">
                <a:ea typeface="字魂35号-经典雅黑" panose="02000000000000000000" pitchFamily="2" charset="-122"/>
              </a:rPr>
              <a:t>vue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的频次要远远高于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angular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和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react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678869-16A5-4AF0-9127-ECE29A30FE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94252" y="2879537"/>
            <a:ext cx="8308748" cy="354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2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矩形 159"/>
          <p:cNvSpPr/>
          <p:nvPr/>
        </p:nvSpPr>
        <p:spPr>
          <a:xfrm>
            <a:off x="3084580" y="3122453"/>
            <a:ext cx="25442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Arial" panose="020B0604020202020204" pitchFamily="34" charset="0"/>
              </a:rPr>
              <a:t>开发工具</a:t>
            </a:r>
          </a:p>
        </p:txBody>
      </p:sp>
      <p:sp>
        <p:nvSpPr>
          <p:cNvPr id="161" name="矩形 160"/>
          <p:cNvSpPr/>
          <p:nvPr/>
        </p:nvSpPr>
        <p:spPr>
          <a:xfrm>
            <a:off x="2774667" y="2436731"/>
            <a:ext cx="3116559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PART FOUR</a:t>
            </a:r>
          </a:p>
        </p:txBody>
      </p:sp>
      <p:sp>
        <p:nvSpPr>
          <p:cNvPr id="4" name="六边形 3"/>
          <p:cNvSpPr>
            <a:spLocks noChangeAspect="1"/>
          </p:cNvSpPr>
          <p:nvPr/>
        </p:nvSpPr>
        <p:spPr>
          <a:xfrm rot="5400000">
            <a:off x="10640695" y="2880995"/>
            <a:ext cx="817245" cy="719455"/>
          </a:xfrm>
          <a:prstGeom prst="hexagon">
            <a:avLst>
              <a:gd name="adj" fmla="val 31096"/>
              <a:gd name="vf" fmla="val 11547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2540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六边形 4"/>
          <p:cNvSpPr>
            <a:spLocks noChangeAspect="1"/>
          </p:cNvSpPr>
          <p:nvPr/>
        </p:nvSpPr>
        <p:spPr>
          <a:xfrm rot="5400000">
            <a:off x="9428480" y="5295900"/>
            <a:ext cx="1042035" cy="897890"/>
          </a:xfrm>
          <a:prstGeom prst="hexagon">
            <a:avLst/>
          </a:prstGeom>
          <a:solidFill>
            <a:srgbClr val="F5863F"/>
          </a:solidFill>
          <a:ln>
            <a:noFill/>
          </a:ln>
          <a:effectLst>
            <a:outerShdw blurRad="2540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5400000">
            <a:off x="9265920" y="3660140"/>
            <a:ext cx="386715" cy="364490"/>
          </a:xfrm>
          <a:prstGeom prst="hexagon">
            <a:avLst/>
          </a:prstGeom>
          <a:solidFill>
            <a:srgbClr val="9A340F"/>
          </a:solidFill>
          <a:ln>
            <a:noFill/>
          </a:ln>
          <a:effectLst>
            <a:outerShdw blurRad="254000" dist="165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28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  <p:bldP spid="16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B32E3E-0D6A-4FDE-9923-03ADF85A3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开发工具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A0A31CD-E5F8-46D2-A1A8-0757685B2BED}"/>
              </a:ext>
            </a:extLst>
          </p:cNvPr>
          <p:cNvGrpSpPr/>
          <p:nvPr/>
        </p:nvGrpSpPr>
        <p:grpSpPr>
          <a:xfrm>
            <a:off x="1131826" y="1064795"/>
            <a:ext cx="3188079" cy="629277"/>
            <a:chOff x="1657956" y="1786583"/>
            <a:chExt cx="3279515" cy="462161"/>
          </a:xfrm>
        </p:grpSpPr>
        <p:sp>
          <p:nvSpPr>
            <p:cNvPr id="7" name="原创设计师QQ598969553          _6">
              <a:extLst>
                <a:ext uri="{FF2B5EF4-FFF2-40B4-BE49-F238E27FC236}">
                  <a16:creationId xmlns:a16="http://schemas.microsoft.com/office/drawing/2014/main" id="{D89C93DB-5EA7-459F-A571-E7EACE852562}"/>
                </a:ext>
              </a:extLst>
            </p:cNvPr>
            <p:cNvSpPr/>
            <p:nvPr/>
          </p:nvSpPr>
          <p:spPr>
            <a:xfrm>
              <a:off x="1657956" y="1786583"/>
              <a:ext cx="3279515" cy="462161"/>
            </a:xfrm>
            <a:prstGeom prst="roundRect">
              <a:avLst/>
            </a:prstGeom>
            <a:solidFill>
              <a:srgbClr val="9A340F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pPr algn="ctr" defTabSz="1450975">
                <a:lnSpc>
                  <a:spcPct val="200000"/>
                </a:lnSpc>
              </a:pPr>
              <a:endParaRPr lang="zh-CN" altLang="en-US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原创设计师QQ598969553          _7">
              <a:extLst>
                <a:ext uri="{FF2B5EF4-FFF2-40B4-BE49-F238E27FC236}">
                  <a16:creationId xmlns:a16="http://schemas.microsoft.com/office/drawing/2014/main" id="{2F066D77-1126-44F1-87DE-5A28E4A0C312}"/>
                </a:ext>
              </a:extLst>
            </p:cNvPr>
            <p:cNvSpPr txBox="1"/>
            <p:nvPr/>
          </p:nvSpPr>
          <p:spPr>
            <a:xfrm>
              <a:off x="1889202" y="1836381"/>
              <a:ext cx="2797972" cy="33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660">
                <a:spcBef>
                  <a:spcPct val="20000"/>
                </a:spcBef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编辑器</a:t>
              </a:r>
              <a:endParaRPr lang="en-US" altLang="zh-CN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6B3C73E2-8312-4FEF-A53D-7799B4B897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9859" y="2276028"/>
            <a:ext cx="5669297" cy="390665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65A4169-EA77-44E6-8E4F-3243B88A492A}"/>
              </a:ext>
            </a:extLst>
          </p:cNvPr>
          <p:cNvSpPr txBox="1"/>
          <p:nvPr/>
        </p:nvSpPr>
        <p:spPr>
          <a:xfrm>
            <a:off x="7239700" y="2049525"/>
            <a:ext cx="4269996" cy="4192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spc="200" dirty="0" err="1">
                <a:ea typeface="字魂35号-经典雅黑" panose="02000000000000000000" pitchFamily="2" charset="-122"/>
              </a:rPr>
              <a:t>HBuilderX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是一个绿色发行包，在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Windows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下载下来是一个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zip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包，解压后双击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HBuilderX.exe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即可使用。</a:t>
            </a:r>
            <a:endParaRPr lang="en-US" altLang="zh-CN" sz="2000" spc="200" dirty="0">
              <a:ea typeface="字魂35号-经典雅黑" panose="02000000000000000000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spc="200" dirty="0" err="1">
                <a:ea typeface="字魂35号-经典雅黑" panose="02000000000000000000" pitchFamily="2" charset="-122"/>
              </a:rPr>
              <a:t>HBuilderX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专为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Vue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打造，提供比其他工具更优秀的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Vue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支持，可以大幅提升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Vue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开发效率，包括：语法高亮、代码提示、语法校验等。</a:t>
            </a:r>
          </a:p>
        </p:txBody>
      </p:sp>
    </p:spTree>
    <p:extLst>
      <p:ext uri="{BB962C8B-B14F-4D97-AF65-F5344CB8AC3E}">
        <p14:creationId xmlns:p14="http://schemas.microsoft.com/office/powerpoint/2010/main" val="133810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B32E3E-0D6A-4FDE-9923-03ADF85A3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开发工具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A0A31CD-E5F8-46D2-A1A8-0757685B2BED}"/>
              </a:ext>
            </a:extLst>
          </p:cNvPr>
          <p:cNvGrpSpPr/>
          <p:nvPr/>
        </p:nvGrpSpPr>
        <p:grpSpPr>
          <a:xfrm>
            <a:off x="1131826" y="1064795"/>
            <a:ext cx="3188079" cy="629277"/>
            <a:chOff x="1657956" y="1786583"/>
            <a:chExt cx="3279515" cy="462161"/>
          </a:xfrm>
        </p:grpSpPr>
        <p:sp>
          <p:nvSpPr>
            <p:cNvPr id="7" name="原创设计师QQ598969553          _6">
              <a:extLst>
                <a:ext uri="{FF2B5EF4-FFF2-40B4-BE49-F238E27FC236}">
                  <a16:creationId xmlns:a16="http://schemas.microsoft.com/office/drawing/2014/main" id="{D89C93DB-5EA7-459F-A571-E7EACE852562}"/>
                </a:ext>
              </a:extLst>
            </p:cNvPr>
            <p:cNvSpPr/>
            <p:nvPr/>
          </p:nvSpPr>
          <p:spPr>
            <a:xfrm>
              <a:off x="1657956" y="1786583"/>
              <a:ext cx="3279515" cy="462161"/>
            </a:xfrm>
            <a:prstGeom prst="roundRect">
              <a:avLst/>
            </a:prstGeom>
            <a:solidFill>
              <a:srgbClr val="9A340F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pPr algn="ctr" defTabSz="1450975">
                <a:lnSpc>
                  <a:spcPct val="200000"/>
                </a:lnSpc>
              </a:pPr>
              <a:endParaRPr lang="zh-CN" altLang="en-US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原创设计师QQ598969553          _7">
              <a:extLst>
                <a:ext uri="{FF2B5EF4-FFF2-40B4-BE49-F238E27FC236}">
                  <a16:creationId xmlns:a16="http://schemas.microsoft.com/office/drawing/2014/main" id="{2F066D77-1126-44F1-87DE-5A28E4A0C312}"/>
                </a:ext>
              </a:extLst>
            </p:cNvPr>
            <p:cNvSpPr txBox="1"/>
            <p:nvPr/>
          </p:nvSpPr>
          <p:spPr>
            <a:xfrm>
              <a:off x="1889202" y="1836381"/>
              <a:ext cx="2797972" cy="33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660">
                <a:spcBef>
                  <a:spcPct val="20000"/>
                </a:spcBef>
                <a:defRPr/>
              </a:pPr>
              <a:r>
                <a:rPr lang="en-US" altLang="zh-CN" sz="2400" b="1" dirty="0" err="1">
                  <a:solidFill>
                    <a:schemeClr val="bg1"/>
                  </a:solidFill>
                  <a:cs typeface="+mn-ea"/>
                  <a:sym typeface="+mn-lt"/>
                </a:rPr>
                <a:t>vue-devtools</a:t>
              </a:r>
              <a:endParaRPr lang="en-US" altLang="zh-CN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65A4169-EA77-44E6-8E4F-3243B88A492A}"/>
              </a:ext>
            </a:extLst>
          </p:cNvPr>
          <p:cNvSpPr txBox="1"/>
          <p:nvPr/>
        </p:nvSpPr>
        <p:spPr>
          <a:xfrm>
            <a:off x="1185664" y="1860099"/>
            <a:ext cx="9040516" cy="960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spc="200" dirty="0" err="1">
                <a:ea typeface="字魂35号-经典雅黑" panose="02000000000000000000" pitchFamily="2" charset="-122"/>
              </a:rPr>
              <a:t>vue-devtools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是一款基于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Chrome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浏览器的插件，用于调试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Vue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应用，可以极大地提高调试效率。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2A8C05-9EDA-4219-9A76-9FB0FA608040}"/>
              </a:ext>
            </a:extLst>
          </p:cNvPr>
          <p:cNvSpPr txBox="1"/>
          <p:nvPr/>
        </p:nvSpPr>
        <p:spPr>
          <a:xfrm>
            <a:off x="1191216" y="2766006"/>
            <a:ext cx="9815120" cy="1884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spc="200" dirty="0" err="1">
                <a:ea typeface="字魂35号-经典雅黑" panose="02000000000000000000" pitchFamily="2" charset="-122"/>
              </a:rPr>
              <a:t>vue-devtools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可以通过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.</a:t>
            </a:r>
            <a:r>
              <a:rPr lang="en-US" altLang="zh-CN" sz="2000" spc="200" dirty="0" err="1">
                <a:ea typeface="字魂35号-经典雅黑" panose="02000000000000000000" pitchFamily="2" charset="-122"/>
              </a:rPr>
              <a:t>crx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文件进行安装：</a:t>
            </a:r>
            <a:endParaRPr lang="en-US" altLang="zh-CN" sz="2000" spc="200" dirty="0">
              <a:ea typeface="字魂35号-经典雅黑" panose="02000000000000000000" pitchFamily="2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spc="200" dirty="0">
                <a:ea typeface="字魂35号-经典雅黑" panose="02000000000000000000" pitchFamily="2" charset="-122"/>
              </a:rPr>
              <a:t>下载</a:t>
            </a:r>
            <a:r>
              <a:rPr lang="en-US" altLang="zh-CN" sz="2000" spc="200" dirty="0" err="1">
                <a:ea typeface="字魂35号-经典雅黑" panose="02000000000000000000" pitchFamily="2" charset="-122"/>
              </a:rPr>
              <a:t>vue-devtools.crx</a:t>
            </a:r>
            <a:endParaRPr lang="en-US" altLang="zh-CN" sz="2000" spc="200" dirty="0">
              <a:ea typeface="字魂35号-经典雅黑" panose="02000000000000000000" pitchFamily="2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spc="200" dirty="0">
                <a:ea typeface="字魂35号-经典雅黑" panose="02000000000000000000" pitchFamily="2" charset="-122"/>
              </a:rPr>
              <a:t>Chrome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浏览器输入地址“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chrome://extensions/”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进入扩展程序页面，打开开发者模式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2E1DD14-0EEA-4ABC-9ED3-9116BF2351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0427" y="4684126"/>
            <a:ext cx="5371146" cy="20825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851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957580" y="1075055"/>
            <a:ext cx="9699625" cy="4963160"/>
            <a:chOff x="1629" y="2145"/>
            <a:chExt cx="10852" cy="5402"/>
          </a:xfrm>
        </p:grpSpPr>
        <p:sp>
          <p:nvSpPr>
            <p:cNvPr id="2" name="椭圆 1"/>
            <p:cNvSpPr/>
            <p:nvPr/>
          </p:nvSpPr>
          <p:spPr>
            <a:xfrm>
              <a:off x="1629" y="2145"/>
              <a:ext cx="1013" cy="1013"/>
            </a:xfrm>
            <a:prstGeom prst="ellipse">
              <a:avLst/>
            </a:prstGeom>
            <a:solidFill>
              <a:srgbClr val="124062"/>
            </a:solidFill>
            <a:ln w="25400">
              <a:noFill/>
            </a:ln>
            <a:effectLst>
              <a:outerShdw blurRad="177800" dist="38100" dir="5400000" sx="90000" sy="-19000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300">
                <a:solidFill>
                  <a:srgbClr val="FEFABC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207"/>
            <p:cNvSpPr>
              <a:spLocks noEditPoints="1"/>
            </p:cNvSpPr>
            <p:nvPr/>
          </p:nvSpPr>
          <p:spPr bwMode="auto">
            <a:xfrm>
              <a:off x="1899" y="2448"/>
              <a:ext cx="465" cy="407"/>
            </a:xfrm>
            <a:custGeom>
              <a:avLst/>
              <a:gdLst>
                <a:gd name="T0" fmla="*/ 112 w 128"/>
                <a:gd name="T1" fmla="*/ 60 h 112"/>
                <a:gd name="T2" fmla="*/ 104 w 128"/>
                <a:gd name="T3" fmla="*/ 60 h 112"/>
                <a:gd name="T4" fmla="*/ 104 w 128"/>
                <a:gd name="T5" fmla="*/ 16 h 112"/>
                <a:gd name="T6" fmla="*/ 88 w 128"/>
                <a:gd name="T7" fmla="*/ 0 h 112"/>
                <a:gd name="T8" fmla="*/ 40 w 128"/>
                <a:gd name="T9" fmla="*/ 0 h 112"/>
                <a:gd name="T10" fmla="*/ 24 w 128"/>
                <a:gd name="T11" fmla="*/ 16 h 112"/>
                <a:gd name="T12" fmla="*/ 24 w 128"/>
                <a:gd name="T13" fmla="*/ 52 h 112"/>
                <a:gd name="T14" fmla="*/ 24 w 128"/>
                <a:gd name="T15" fmla="*/ 56 h 112"/>
                <a:gd name="T16" fmla="*/ 24 w 128"/>
                <a:gd name="T17" fmla="*/ 56 h 112"/>
                <a:gd name="T18" fmla="*/ 24 w 128"/>
                <a:gd name="T19" fmla="*/ 60 h 112"/>
                <a:gd name="T20" fmla="*/ 16 w 128"/>
                <a:gd name="T21" fmla="*/ 60 h 112"/>
                <a:gd name="T22" fmla="*/ 0 w 128"/>
                <a:gd name="T23" fmla="*/ 76 h 112"/>
                <a:gd name="T24" fmla="*/ 0 w 128"/>
                <a:gd name="T25" fmla="*/ 84 h 112"/>
                <a:gd name="T26" fmla="*/ 16 w 128"/>
                <a:gd name="T27" fmla="*/ 100 h 112"/>
                <a:gd name="T28" fmla="*/ 25 w 128"/>
                <a:gd name="T29" fmla="*/ 100 h 112"/>
                <a:gd name="T30" fmla="*/ 40 w 128"/>
                <a:gd name="T31" fmla="*/ 112 h 112"/>
                <a:gd name="T32" fmla="*/ 88 w 128"/>
                <a:gd name="T33" fmla="*/ 112 h 112"/>
                <a:gd name="T34" fmla="*/ 103 w 128"/>
                <a:gd name="T35" fmla="*/ 100 h 112"/>
                <a:gd name="T36" fmla="*/ 112 w 128"/>
                <a:gd name="T37" fmla="*/ 100 h 112"/>
                <a:gd name="T38" fmla="*/ 128 w 128"/>
                <a:gd name="T39" fmla="*/ 84 h 112"/>
                <a:gd name="T40" fmla="*/ 128 w 128"/>
                <a:gd name="T41" fmla="*/ 76 h 112"/>
                <a:gd name="T42" fmla="*/ 112 w 128"/>
                <a:gd name="T43" fmla="*/ 60 h 112"/>
                <a:gd name="T44" fmla="*/ 32 w 128"/>
                <a:gd name="T45" fmla="*/ 16 h 112"/>
                <a:gd name="T46" fmla="*/ 40 w 128"/>
                <a:gd name="T47" fmla="*/ 8 h 112"/>
                <a:gd name="T48" fmla="*/ 88 w 128"/>
                <a:gd name="T49" fmla="*/ 8 h 112"/>
                <a:gd name="T50" fmla="*/ 96 w 128"/>
                <a:gd name="T51" fmla="*/ 16 h 112"/>
                <a:gd name="T52" fmla="*/ 96 w 128"/>
                <a:gd name="T53" fmla="*/ 60 h 112"/>
                <a:gd name="T54" fmla="*/ 32 w 128"/>
                <a:gd name="T55" fmla="*/ 60 h 112"/>
                <a:gd name="T56" fmla="*/ 32 w 128"/>
                <a:gd name="T57" fmla="*/ 16 h 112"/>
                <a:gd name="T58" fmla="*/ 88 w 128"/>
                <a:gd name="T59" fmla="*/ 104 h 112"/>
                <a:gd name="T60" fmla="*/ 40 w 128"/>
                <a:gd name="T61" fmla="*/ 104 h 112"/>
                <a:gd name="T62" fmla="*/ 32 w 128"/>
                <a:gd name="T63" fmla="*/ 96 h 112"/>
                <a:gd name="T64" fmla="*/ 40 w 128"/>
                <a:gd name="T65" fmla="*/ 88 h 112"/>
                <a:gd name="T66" fmla="*/ 88 w 128"/>
                <a:gd name="T67" fmla="*/ 88 h 112"/>
                <a:gd name="T68" fmla="*/ 96 w 128"/>
                <a:gd name="T69" fmla="*/ 96 h 112"/>
                <a:gd name="T70" fmla="*/ 88 w 128"/>
                <a:gd name="T71" fmla="*/ 104 h 112"/>
                <a:gd name="T72" fmla="*/ 120 w 128"/>
                <a:gd name="T73" fmla="*/ 84 h 112"/>
                <a:gd name="T74" fmla="*/ 112 w 128"/>
                <a:gd name="T75" fmla="*/ 92 h 112"/>
                <a:gd name="T76" fmla="*/ 103 w 128"/>
                <a:gd name="T77" fmla="*/ 92 h 112"/>
                <a:gd name="T78" fmla="*/ 88 w 128"/>
                <a:gd name="T79" fmla="*/ 80 h 112"/>
                <a:gd name="T80" fmla="*/ 40 w 128"/>
                <a:gd name="T81" fmla="*/ 80 h 112"/>
                <a:gd name="T82" fmla="*/ 25 w 128"/>
                <a:gd name="T83" fmla="*/ 92 h 112"/>
                <a:gd name="T84" fmla="*/ 16 w 128"/>
                <a:gd name="T85" fmla="*/ 92 h 112"/>
                <a:gd name="T86" fmla="*/ 8 w 128"/>
                <a:gd name="T87" fmla="*/ 84 h 112"/>
                <a:gd name="T88" fmla="*/ 8 w 128"/>
                <a:gd name="T89" fmla="*/ 76 h 112"/>
                <a:gd name="T90" fmla="*/ 16 w 128"/>
                <a:gd name="T91" fmla="*/ 68 h 112"/>
                <a:gd name="T92" fmla="*/ 112 w 128"/>
                <a:gd name="T93" fmla="*/ 68 h 112"/>
                <a:gd name="T94" fmla="*/ 120 w 128"/>
                <a:gd name="T95" fmla="*/ 76 h 112"/>
                <a:gd name="T96" fmla="*/ 120 w 128"/>
                <a:gd name="T97" fmla="*/ 8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112">
                  <a:moveTo>
                    <a:pt x="112" y="60"/>
                  </a:moveTo>
                  <a:cubicBezTo>
                    <a:pt x="104" y="60"/>
                    <a:pt x="104" y="60"/>
                    <a:pt x="104" y="60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7"/>
                    <a:pt x="97" y="0"/>
                    <a:pt x="88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1" y="0"/>
                    <a:pt x="24" y="7"/>
                    <a:pt x="24" y="16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5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7"/>
                    <a:pt x="24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7" y="60"/>
                    <a:pt x="0" y="67"/>
                    <a:pt x="0" y="7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3"/>
                    <a:pt x="7" y="100"/>
                    <a:pt x="16" y="100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6" y="107"/>
                    <a:pt x="33" y="112"/>
                    <a:pt x="40" y="112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5" y="112"/>
                    <a:pt x="102" y="107"/>
                    <a:pt x="103" y="100"/>
                  </a:cubicBezTo>
                  <a:cubicBezTo>
                    <a:pt x="112" y="100"/>
                    <a:pt x="112" y="100"/>
                    <a:pt x="112" y="100"/>
                  </a:cubicBezTo>
                  <a:cubicBezTo>
                    <a:pt x="121" y="100"/>
                    <a:pt x="128" y="93"/>
                    <a:pt x="128" y="84"/>
                  </a:cubicBezTo>
                  <a:cubicBezTo>
                    <a:pt x="128" y="76"/>
                    <a:pt x="128" y="76"/>
                    <a:pt x="128" y="76"/>
                  </a:cubicBezTo>
                  <a:cubicBezTo>
                    <a:pt x="128" y="67"/>
                    <a:pt x="121" y="60"/>
                    <a:pt x="112" y="60"/>
                  </a:cubicBezTo>
                  <a:close/>
                  <a:moveTo>
                    <a:pt x="32" y="16"/>
                  </a:moveTo>
                  <a:cubicBezTo>
                    <a:pt x="32" y="12"/>
                    <a:pt x="36" y="8"/>
                    <a:pt x="40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92" y="8"/>
                    <a:pt x="96" y="12"/>
                    <a:pt x="96" y="16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32" y="60"/>
                    <a:pt x="32" y="60"/>
                    <a:pt x="32" y="60"/>
                  </a:cubicBezTo>
                  <a:lnTo>
                    <a:pt x="32" y="16"/>
                  </a:lnTo>
                  <a:close/>
                  <a:moveTo>
                    <a:pt x="88" y="104"/>
                  </a:moveTo>
                  <a:cubicBezTo>
                    <a:pt x="40" y="104"/>
                    <a:pt x="40" y="104"/>
                    <a:pt x="40" y="104"/>
                  </a:cubicBezTo>
                  <a:cubicBezTo>
                    <a:pt x="36" y="104"/>
                    <a:pt x="32" y="100"/>
                    <a:pt x="32" y="96"/>
                  </a:cubicBezTo>
                  <a:cubicBezTo>
                    <a:pt x="32" y="92"/>
                    <a:pt x="36" y="88"/>
                    <a:pt x="40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92" y="88"/>
                    <a:pt x="96" y="92"/>
                    <a:pt x="96" y="96"/>
                  </a:cubicBezTo>
                  <a:cubicBezTo>
                    <a:pt x="96" y="100"/>
                    <a:pt x="92" y="104"/>
                    <a:pt x="88" y="104"/>
                  </a:cubicBezTo>
                  <a:close/>
                  <a:moveTo>
                    <a:pt x="120" y="84"/>
                  </a:moveTo>
                  <a:cubicBezTo>
                    <a:pt x="120" y="88"/>
                    <a:pt x="116" y="92"/>
                    <a:pt x="11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2" y="85"/>
                    <a:pt x="95" y="80"/>
                    <a:pt x="88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3" y="80"/>
                    <a:pt x="26" y="85"/>
                    <a:pt x="25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2" y="92"/>
                    <a:pt x="8" y="88"/>
                    <a:pt x="8" y="8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2"/>
                    <a:pt x="12" y="68"/>
                    <a:pt x="16" y="68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6" y="68"/>
                    <a:pt x="120" y="72"/>
                    <a:pt x="120" y="76"/>
                  </a:cubicBezTo>
                  <a:lnTo>
                    <a:pt x="120" y="84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842" y="2208"/>
              <a:ext cx="5498" cy="54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lvl="0"/>
              <a:r>
                <a:rPr lang="zh-CN" altLang="en-US" sz="2800" b="1" dirty="0">
                  <a:solidFill>
                    <a:srgbClr val="124062"/>
                  </a:solidFill>
                  <a:cs typeface="+mn-ea"/>
                  <a:sym typeface="+mn-lt"/>
                </a:rPr>
                <a:t>学了这门课可以做什么？</a:t>
              </a: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1704" y="2365"/>
              <a:ext cx="777" cy="5182"/>
              <a:chOff x="9846542" y="1813000"/>
              <a:chExt cx="658088" cy="4387216"/>
            </a:xfrm>
          </p:grpSpPr>
          <p:sp>
            <p:nvSpPr>
              <p:cNvPr id="29" name="KSO_Shape"/>
              <p:cNvSpPr/>
              <p:nvPr/>
            </p:nvSpPr>
            <p:spPr bwMode="auto">
              <a:xfrm>
                <a:off x="9846542" y="1813000"/>
                <a:ext cx="658088" cy="1078832"/>
              </a:xfrm>
              <a:custGeom>
                <a:avLst/>
                <a:gdLst>
                  <a:gd name="T0" fmla="*/ 1029029 w 3535"/>
                  <a:gd name="T1" fmla="*/ 1156466 h 5800"/>
                  <a:gd name="T2" fmla="*/ 818493 w 3535"/>
                  <a:gd name="T3" fmla="*/ 1179458 h 5800"/>
                  <a:gd name="T4" fmla="*/ 848054 w 3535"/>
                  <a:gd name="T5" fmla="*/ 1077639 h 5800"/>
                  <a:gd name="T6" fmla="*/ 875315 w 3535"/>
                  <a:gd name="T7" fmla="*/ 972864 h 5800"/>
                  <a:gd name="T8" fmla="*/ 898635 w 3535"/>
                  <a:gd name="T9" fmla="*/ 868417 h 5800"/>
                  <a:gd name="T10" fmla="*/ 916371 w 3535"/>
                  <a:gd name="T11" fmla="*/ 767255 h 5800"/>
                  <a:gd name="T12" fmla="*/ 926553 w 3535"/>
                  <a:gd name="T13" fmla="*/ 672662 h 5800"/>
                  <a:gd name="T14" fmla="*/ 927538 w 3535"/>
                  <a:gd name="T15" fmla="*/ 635876 h 5800"/>
                  <a:gd name="T16" fmla="*/ 926553 w 3535"/>
                  <a:gd name="T17" fmla="*/ 582996 h 5800"/>
                  <a:gd name="T18" fmla="*/ 921955 w 3535"/>
                  <a:gd name="T19" fmla="*/ 531429 h 5800"/>
                  <a:gd name="T20" fmla="*/ 914072 w 3535"/>
                  <a:gd name="T21" fmla="*/ 481505 h 5800"/>
                  <a:gd name="T22" fmla="*/ 903233 w 3535"/>
                  <a:gd name="T23" fmla="*/ 433223 h 5800"/>
                  <a:gd name="T24" fmla="*/ 889438 w 3535"/>
                  <a:gd name="T25" fmla="*/ 387241 h 5800"/>
                  <a:gd name="T26" fmla="*/ 873673 w 3535"/>
                  <a:gd name="T27" fmla="*/ 342900 h 5800"/>
                  <a:gd name="T28" fmla="*/ 855936 w 3535"/>
                  <a:gd name="T29" fmla="*/ 301187 h 5800"/>
                  <a:gd name="T30" fmla="*/ 836230 w 3535"/>
                  <a:gd name="T31" fmla="*/ 261773 h 5800"/>
                  <a:gd name="T32" fmla="*/ 808640 w 3535"/>
                  <a:gd name="T33" fmla="*/ 212178 h 5800"/>
                  <a:gd name="T34" fmla="*/ 763314 w 3535"/>
                  <a:gd name="T35" fmla="*/ 146816 h 5800"/>
                  <a:gd name="T36" fmla="*/ 717660 w 3535"/>
                  <a:gd name="T37" fmla="*/ 92622 h 5800"/>
                  <a:gd name="T38" fmla="*/ 673319 w 3535"/>
                  <a:gd name="T39" fmla="*/ 50253 h 5800"/>
                  <a:gd name="T40" fmla="*/ 632592 w 3535"/>
                  <a:gd name="T41" fmla="*/ 20035 h 5800"/>
                  <a:gd name="T42" fmla="*/ 608943 w 3535"/>
                  <a:gd name="T43" fmla="*/ 7226 h 5800"/>
                  <a:gd name="T44" fmla="*/ 593835 w 3535"/>
                  <a:gd name="T45" fmla="*/ 1971 h 5800"/>
                  <a:gd name="T46" fmla="*/ 580697 w 3535"/>
                  <a:gd name="T47" fmla="*/ 0 h 5800"/>
                  <a:gd name="T48" fmla="*/ 572486 w 3535"/>
                  <a:gd name="T49" fmla="*/ 657 h 5800"/>
                  <a:gd name="T50" fmla="*/ 558034 w 3535"/>
                  <a:gd name="T51" fmla="*/ 5255 h 5800"/>
                  <a:gd name="T52" fmla="*/ 541283 w 3535"/>
                  <a:gd name="T53" fmla="*/ 12809 h 5800"/>
                  <a:gd name="T54" fmla="*/ 502526 w 3535"/>
                  <a:gd name="T55" fmla="*/ 38428 h 5800"/>
                  <a:gd name="T56" fmla="*/ 459171 w 3535"/>
                  <a:gd name="T57" fmla="*/ 77185 h 5800"/>
                  <a:gd name="T58" fmla="*/ 413517 w 3535"/>
                  <a:gd name="T59" fmla="*/ 127438 h 5800"/>
                  <a:gd name="T60" fmla="*/ 368191 w 3535"/>
                  <a:gd name="T61" fmla="*/ 189515 h 5800"/>
                  <a:gd name="T62" fmla="*/ 332390 w 3535"/>
                  <a:gd name="T63" fmla="*/ 248635 h 5800"/>
                  <a:gd name="T64" fmla="*/ 312026 w 3535"/>
                  <a:gd name="T65" fmla="*/ 287721 h 5800"/>
                  <a:gd name="T66" fmla="*/ 293633 w 3535"/>
                  <a:gd name="T67" fmla="*/ 328777 h 5800"/>
                  <a:gd name="T68" fmla="*/ 277210 w 3535"/>
                  <a:gd name="T69" fmla="*/ 371803 h 5800"/>
                  <a:gd name="T70" fmla="*/ 263087 w 3535"/>
                  <a:gd name="T71" fmla="*/ 417458 h 5800"/>
                  <a:gd name="T72" fmla="*/ 250935 w 3535"/>
                  <a:gd name="T73" fmla="*/ 465083 h 5800"/>
                  <a:gd name="T74" fmla="*/ 242066 w 3535"/>
                  <a:gd name="T75" fmla="*/ 514350 h 5800"/>
                  <a:gd name="T76" fmla="*/ 236483 w 3535"/>
                  <a:gd name="T77" fmla="*/ 565588 h 5800"/>
                  <a:gd name="T78" fmla="*/ 233855 w 3535"/>
                  <a:gd name="T79" fmla="*/ 618468 h 5800"/>
                  <a:gd name="T80" fmla="*/ 235169 w 3535"/>
                  <a:gd name="T81" fmla="*/ 672662 h 5800"/>
                  <a:gd name="T82" fmla="*/ 241410 w 3535"/>
                  <a:gd name="T83" fmla="*/ 734739 h 5800"/>
                  <a:gd name="T84" fmla="*/ 256190 w 3535"/>
                  <a:gd name="T85" fmla="*/ 834259 h 5800"/>
                  <a:gd name="T86" fmla="*/ 277867 w 3535"/>
                  <a:gd name="T87" fmla="*/ 938048 h 5800"/>
                  <a:gd name="T88" fmla="*/ 304143 w 3535"/>
                  <a:gd name="T89" fmla="*/ 1043152 h 5800"/>
                  <a:gd name="T90" fmla="*/ 333047 w 3535"/>
                  <a:gd name="T91" fmla="*/ 1146284 h 5800"/>
                  <a:gd name="T92" fmla="*/ 132693 w 3535"/>
                  <a:gd name="T93" fmla="*/ 1156466 h 5800"/>
                  <a:gd name="T94" fmla="*/ 580697 w 3535"/>
                  <a:gd name="T95" fmla="*/ 1905000 h 58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535" h="5800">
                    <a:moveTo>
                      <a:pt x="2174" y="4724"/>
                    </a:moveTo>
                    <a:lnTo>
                      <a:pt x="3535" y="5397"/>
                    </a:lnTo>
                    <a:lnTo>
                      <a:pt x="3133" y="3521"/>
                    </a:lnTo>
                    <a:lnTo>
                      <a:pt x="2462" y="3691"/>
                    </a:lnTo>
                    <a:lnTo>
                      <a:pt x="2492" y="3591"/>
                    </a:lnTo>
                    <a:lnTo>
                      <a:pt x="2523" y="3490"/>
                    </a:lnTo>
                    <a:lnTo>
                      <a:pt x="2552" y="3385"/>
                    </a:lnTo>
                    <a:lnTo>
                      <a:pt x="2582" y="3281"/>
                    </a:lnTo>
                    <a:lnTo>
                      <a:pt x="2611" y="3176"/>
                    </a:lnTo>
                    <a:lnTo>
                      <a:pt x="2638" y="3069"/>
                    </a:lnTo>
                    <a:lnTo>
                      <a:pt x="2665" y="2962"/>
                    </a:lnTo>
                    <a:lnTo>
                      <a:pt x="2691" y="2856"/>
                    </a:lnTo>
                    <a:lnTo>
                      <a:pt x="2714" y="2749"/>
                    </a:lnTo>
                    <a:lnTo>
                      <a:pt x="2736" y="2644"/>
                    </a:lnTo>
                    <a:lnTo>
                      <a:pt x="2757" y="2540"/>
                    </a:lnTo>
                    <a:lnTo>
                      <a:pt x="2774" y="2437"/>
                    </a:lnTo>
                    <a:lnTo>
                      <a:pt x="2790" y="2336"/>
                    </a:lnTo>
                    <a:lnTo>
                      <a:pt x="2802" y="2237"/>
                    </a:lnTo>
                    <a:lnTo>
                      <a:pt x="2813" y="2141"/>
                    </a:lnTo>
                    <a:lnTo>
                      <a:pt x="2821" y="2048"/>
                    </a:lnTo>
                    <a:lnTo>
                      <a:pt x="2823" y="1992"/>
                    </a:lnTo>
                    <a:lnTo>
                      <a:pt x="2824" y="1936"/>
                    </a:lnTo>
                    <a:lnTo>
                      <a:pt x="2824" y="1883"/>
                    </a:lnTo>
                    <a:lnTo>
                      <a:pt x="2823" y="1829"/>
                    </a:lnTo>
                    <a:lnTo>
                      <a:pt x="2821" y="1775"/>
                    </a:lnTo>
                    <a:lnTo>
                      <a:pt x="2817" y="1722"/>
                    </a:lnTo>
                    <a:lnTo>
                      <a:pt x="2813" y="1669"/>
                    </a:lnTo>
                    <a:lnTo>
                      <a:pt x="2807" y="1618"/>
                    </a:lnTo>
                    <a:lnTo>
                      <a:pt x="2800" y="1566"/>
                    </a:lnTo>
                    <a:lnTo>
                      <a:pt x="2791" y="1515"/>
                    </a:lnTo>
                    <a:lnTo>
                      <a:pt x="2783" y="1466"/>
                    </a:lnTo>
                    <a:lnTo>
                      <a:pt x="2773" y="1416"/>
                    </a:lnTo>
                    <a:lnTo>
                      <a:pt x="2762" y="1367"/>
                    </a:lnTo>
                    <a:lnTo>
                      <a:pt x="2750" y="1319"/>
                    </a:lnTo>
                    <a:lnTo>
                      <a:pt x="2736" y="1271"/>
                    </a:lnTo>
                    <a:lnTo>
                      <a:pt x="2723" y="1224"/>
                    </a:lnTo>
                    <a:lnTo>
                      <a:pt x="2708" y="1179"/>
                    </a:lnTo>
                    <a:lnTo>
                      <a:pt x="2693" y="1132"/>
                    </a:lnTo>
                    <a:lnTo>
                      <a:pt x="2677" y="1088"/>
                    </a:lnTo>
                    <a:lnTo>
                      <a:pt x="2660" y="1044"/>
                    </a:lnTo>
                    <a:lnTo>
                      <a:pt x="2643" y="1001"/>
                    </a:lnTo>
                    <a:lnTo>
                      <a:pt x="2625" y="958"/>
                    </a:lnTo>
                    <a:lnTo>
                      <a:pt x="2606" y="917"/>
                    </a:lnTo>
                    <a:lnTo>
                      <a:pt x="2587" y="876"/>
                    </a:lnTo>
                    <a:lnTo>
                      <a:pt x="2567" y="836"/>
                    </a:lnTo>
                    <a:lnTo>
                      <a:pt x="2546" y="797"/>
                    </a:lnTo>
                    <a:lnTo>
                      <a:pt x="2525" y="757"/>
                    </a:lnTo>
                    <a:lnTo>
                      <a:pt x="2505" y="719"/>
                    </a:lnTo>
                    <a:lnTo>
                      <a:pt x="2462" y="646"/>
                    </a:lnTo>
                    <a:lnTo>
                      <a:pt x="2416" y="577"/>
                    </a:lnTo>
                    <a:lnTo>
                      <a:pt x="2371" y="511"/>
                    </a:lnTo>
                    <a:lnTo>
                      <a:pt x="2324" y="447"/>
                    </a:lnTo>
                    <a:lnTo>
                      <a:pt x="2278" y="388"/>
                    </a:lnTo>
                    <a:lnTo>
                      <a:pt x="2231" y="333"/>
                    </a:lnTo>
                    <a:lnTo>
                      <a:pt x="2185" y="282"/>
                    </a:lnTo>
                    <a:lnTo>
                      <a:pt x="2139" y="235"/>
                    </a:lnTo>
                    <a:lnTo>
                      <a:pt x="2094" y="191"/>
                    </a:lnTo>
                    <a:lnTo>
                      <a:pt x="2050" y="153"/>
                    </a:lnTo>
                    <a:lnTo>
                      <a:pt x="2007" y="117"/>
                    </a:lnTo>
                    <a:lnTo>
                      <a:pt x="1965" y="87"/>
                    </a:lnTo>
                    <a:lnTo>
                      <a:pt x="1926" y="61"/>
                    </a:lnTo>
                    <a:lnTo>
                      <a:pt x="1889" y="39"/>
                    </a:lnTo>
                    <a:lnTo>
                      <a:pt x="1871" y="30"/>
                    </a:lnTo>
                    <a:lnTo>
                      <a:pt x="1854" y="22"/>
                    </a:lnTo>
                    <a:lnTo>
                      <a:pt x="1838" y="16"/>
                    </a:lnTo>
                    <a:lnTo>
                      <a:pt x="1823" y="10"/>
                    </a:lnTo>
                    <a:lnTo>
                      <a:pt x="1808" y="6"/>
                    </a:lnTo>
                    <a:lnTo>
                      <a:pt x="1794" y="2"/>
                    </a:lnTo>
                    <a:lnTo>
                      <a:pt x="1780" y="1"/>
                    </a:lnTo>
                    <a:lnTo>
                      <a:pt x="1768" y="0"/>
                    </a:lnTo>
                    <a:lnTo>
                      <a:pt x="1757" y="1"/>
                    </a:lnTo>
                    <a:lnTo>
                      <a:pt x="1743" y="2"/>
                    </a:lnTo>
                    <a:lnTo>
                      <a:pt x="1729" y="6"/>
                    </a:lnTo>
                    <a:lnTo>
                      <a:pt x="1714" y="10"/>
                    </a:lnTo>
                    <a:lnTo>
                      <a:pt x="1699" y="16"/>
                    </a:lnTo>
                    <a:lnTo>
                      <a:pt x="1682" y="22"/>
                    </a:lnTo>
                    <a:lnTo>
                      <a:pt x="1666" y="30"/>
                    </a:lnTo>
                    <a:lnTo>
                      <a:pt x="1648" y="39"/>
                    </a:lnTo>
                    <a:lnTo>
                      <a:pt x="1611" y="61"/>
                    </a:lnTo>
                    <a:lnTo>
                      <a:pt x="1572" y="87"/>
                    </a:lnTo>
                    <a:lnTo>
                      <a:pt x="1530" y="117"/>
                    </a:lnTo>
                    <a:lnTo>
                      <a:pt x="1487" y="153"/>
                    </a:lnTo>
                    <a:lnTo>
                      <a:pt x="1443" y="191"/>
                    </a:lnTo>
                    <a:lnTo>
                      <a:pt x="1398" y="235"/>
                    </a:lnTo>
                    <a:lnTo>
                      <a:pt x="1352" y="282"/>
                    </a:lnTo>
                    <a:lnTo>
                      <a:pt x="1306" y="333"/>
                    </a:lnTo>
                    <a:lnTo>
                      <a:pt x="1259" y="388"/>
                    </a:lnTo>
                    <a:lnTo>
                      <a:pt x="1213" y="447"/>
                    </a:lnTo>
                    <a:lnTo>
                      <a:pt x="1166" y="511"/>
                    </a:lnTo>
                    <a:lnTo>
                      <a:pt x="1121" y="577"/>
                    </a:lnTo>
                    <a:lnTo>
                      <a:pt x="1075" y="646"/>
                    </a:lnTo>
                    <a:lnTo>
                      <a:pt x="1032" y="719"/>
                    </a:lnTo>
                    <a:lnTo>
                      <a:pt x="1012" y="757"/>
                    </a:lnTo>
                    <a:lnTo>
                      <a:pt x="991" y="797"/>
                    </a:lnTo>
                    <a:lnTo>
                      <a:pt x="970" y="836"/>
                    </a:lnTo>
                    <a:lnTo>
                      <a:pt x="950" y="876"/>
                    </a:lnTo>
                    <a:lnTo>
                      <a:pt x="931" y="917"/>
                    </a:lnTo>
                    <a:lnTo>
                      <a:pt x="912" y="958"/>
                    </a:lnTo>
                    <a:lnTo>
                      <a:pt x="894" y="1001"/>
                    </a:lnTo>
                    <a:lnTo>
                      <a:pt x="877" y="1044"/>
                    </a:lnTo>
                    <a:lnTo>
                      <a:pt x="860" y="1088"/>
                    </a:lnTo>
                    <a:lnTo>
                      <a:pt x="844" y="1132"/>
                    </a:lnTo>
                    <a:lnTo>
                      <a:pt x="829" y="1179"/>
                    </a:lnTo>
                    <a:lnTo>
                      <a:pt x="814" y="1224"/>
                    </a:lnTo>
                    <a:lnTo>
                      <a:pt x="801" y="1271"/>
                    </a:lnTo>
                    <a:lnTo>
                      <a:pt x="787" y="1319"/>
                    </a:lnTo>
                    <a:lnTo>
                      <a:pt x="775" y="1367"/>
                    </a:lnTo>
                    <a:lnTo>
                      <a:pt x="764" y="1416"/>
                    </a:lnTo>
                    <a:lnTo>
                      <a:pt x="754" y="1466"/>
                    </a:lnTo>
                    <a:lnTo>
                      <a:pt x="746" y="1515"/>
                    </a:lnTo>
                    <a:lnTo>
                      <a:pt x="737" y="1566"/>
                    </a:lnTo>
                    <a:lnTo>
                      <a:pt x="730" y="1618"/>
                    </a:lnTo>
                    <a:lnTo>
                      <a:pt x="723" y="1669"/>
                    </a:lnTo>
                    <a:lnTo>
                      <a:pt x="720" y="1722"/>
                    </a:lnTo>
                    <a:lnTo>
                      <a:pt x="716" y="1775"/>
                    </a:lnTo>
                    <a:lnTo>
                      <a:pt x="714" y="1829"/>
                    </a:lnTo>
                    <a:lnTo>
                      <a:pt x="712" y="1883"/>
                    </a:lnTo>
                    <a:lnTo>
                      <a:pt x="712" y="1936"/>
                    </a:lnTo>
                    <a:lnTo>
                      <a:pt x="714" y="1992"/>
                    </a:lnTo>
                    <a:lnTo>
                      <a:pt x="716" y="2048"/>
                    </a:lnTo>
                    <a:lnTo>
                      <a:pt x="723" y="2141"/>
                    </a:lnTo>
                    <a:lnTo>
                      <a:pt x="735" y="2237"/>
                    </a:lnTo>
                    <a:lnTo>
                      <a:pt x="747" y="2336"/>
                    </a:lnTo>
                    <a:lnTo>
                      <a:pt x="763" y="2437"/>
                    </a:lnTo>
                    <a:lnTo>
                      <a:pt x="780" y="2540"/>
                    </a:lnTo>
                    <a:lnTo>
                      <a:pt x="801" y="2644"/>
                    </a:lnTo>
                    <a:lnTo>
                      <a:pt x="823" y="2749"/>
                    </a:lnTo>
                    <a:lnTo>
                      <a:pt x="846" y="2856"/>
                    </a:lnTo>
                    <a:lnTo>
                      <a:pt x="872" y="2962"/>
                    </a:lnTo>
                    <a:lnTo>
                      <a:pt x="899" y="3069"/>
                    </a:lnTo>
                    <a:lnTo>
                      <a:pt x="926" y="3176"/>
                    </a:lnTo>
                    <a:lnTo>
                      <a:pt x="955" y="3281"/>
                    </a:lnTo>
                    <a:lnTo>
                      <a:pt x="985" y="3385"/>
                    </a:lnTo>
                    <a:lnTo>
                      <a:pt x="1014" y="3490"/>
                    </a:lnTo>
                    <a:lnTo>
                      <a:pt x="1045" y="3591"/>
                    </a:lnTo>
                    <a:lnTo>
                      <a:pt x="1075" y="3691"/>
                    </a:lnTo>
                    <a:lnTo>
                      <a:pt x="404" y="3521"/>
                    </a:lnTo>
                    <a:lnTo>
                      <a:pt x="0" y="5397"/>
                    </a:lnTo>
                    <a:lnTo>
                      <a:pt x="1362" y="4724"/>
                    </a:lnTo>
                    <a:lnTo>
                      <a:pt x="1768" y="5800"/>
                    </a:lnTo>
                    <a:lnTo>
                      <a:pt x="2174" y="4724"/>
                    </a:lnTo>
                    <a:close/>
                  </a:path>
                </a:pathLst>
              </a:custGeom>
              <a:solidFill>
                <a:srgbClr val="124062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任意多边形 30"/>
              <p:cNvSpPr/>
              <p:nvPr/>
            </p:nvSpPr>
            <p:spPr>
              <a:xfrm>
                <a:off x="9922624" y="2891833"/>
                <a:ext cx="504350" cy="3308383"/>
              </a:xfrm>
              <a:custGeom>
                <a:avLst/>
                <a:gdLst>
                  <a:gd name="connsiteX0" fmla="*/ 243936 w 504350"/>
                  <a:gd name="connsiteY0" fmla="*/ 0 h 3308383"/>
                  <a:gd name="connsiteX1" fmla="*/ 260414 w 504350"/>
                  <a:gd name="connsiteY1" fmla="*/ 0 h 3308383"/>
                  <a:gd name="connsiteX2" fmla="*/ 263584 w 504350"/>
                  <a:gd name="connsiteY2" fmla="*/ 338513 h 3308383"/>
                  <a:gd name="connsiteX3" fmla="*/ 296771 w 504350"/>
                  <a:gd name="connsiteY3" fmla="*/ 1250864 h 3308383"/>
                  <a:gd name="connsiteX4" fmla="*/ 480386 w 504350"/>
                  <a:gd name="connsiteY4" fmla="*/ 3188542 h 3308383"/>
                  <a:gd name="connsiteX5" fmla="*/ 504350 w 504350"/>
                  <a:gd name="connsiteY5" fmla="*/ 3308383 h 3308383"/>
                  <a:gd name="connsiteX6" fmla="*/ 0 w 504350"/>
                  <a:gd name="connsiteY6" fmla="*/ 3308383 h 3308383"/>
                  <a:gd name="connsiteX7" fmla="*/ 23964 w 504350"/>
                  <a:gd name="connsiteY7" fmla="*/ 3188542 h 3308383"/>
                  <a:gd name="connsiteX8" fmla="*/ 207580 w 504350"/>
                  <a:gd name="connsiteY8" fmla="*/ 1250864 h 3308383"/>
                  <a:gd name="connsiteX9" fmla="*/ 240766 w 504350"/>
                  <a:gd name="connsiteY9" fmla="*/ 338513 h 3308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4350" h="3308383">
                    <a:moveTo>
                      <a:pt x="243936" y="0"/>
                    </a:moveTo>
                    <a:lnTo>
                      <a:pt x="260414" y="0"/>
                    </a:lnTo>
                    <a:lnTo>
                      <a:pt x="263584" y="338513"/>
                    </a:lnTo>
                    <a:cubicBezTo>
                      <a:pt x="268875" y="619190"/>
                      <a:pt x="279825" y="927510"/>
                      <a:pt x="296771" y="1250864"/>
                    </a:cubicBezTo>
                    <a:cubicBezTo>
                      <a:pt x="339136" y="2059247"/>
                      <a:pt x="408953" y="2770268"/>
                      <a:pt x="480386" y="3188542"/>
                    </a:cubicBezTo>
                    <a:lnTo>
                      <a:pt x="504350" y="3308383"/>
                    </a:lnTo>
                    <a:lnTo>
                      <a:pt x="0" y="3308383"/>
                    </a:lnTo>
                    <a:lnTo>
                      <a:pt x="23964" y="3188542"/>
                    </a:lnTo>
                    <a:cubicBezTo>
                      <a:pt x="95398" y="2770268"/>
                      <a:pt x="165214" y="2059247"/>
                      <a:pt x="207580" y="1250864"/>
                    </a:cubicBezTo>
                    <a:cubicBezTo>
                      <a:pt x="224526" y="927510"/>
                      <a:pt x="235476" y="619190"/>
                      <a:pt x="240766" y="33851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24062">
                      <a:alpha val="0"/>
                    </a:srgbClr>
                  </a:gs>
                  <a:gs pos="100000">
                    <a:srgbClr val="124062"/>
                  </a:gs>
                </a:gsLst>
                <a:lin ang="16200000" scaled="1"/>
                <a:tileRect/>
              </a:gradFill>
              <a:ln w="19050">
                <a:noFill/>
              </a:ln>
              <a:effectLst>
                <a:outerShdw blurRad="419100" dist="25400" dir="2700000" sx="90000" sy="9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1767205" y="2141220"/>
            <a:ext cx="7259349" cy="1586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20000"/>
              </a:lnSpc>
            </a:pPr>
            <a:r>
              <a:rPr lang="en-US" altLang="zh-CN" sz="2400" dirty="0"/>
              <a:t>1. </a:t>
            </a:r>
            <a:r>
              <a:rPr lang="zh-CN" altLang="en-US" sz="2400" dirty="0"/>
              <a:t>本课程是软件技术</a:t>
            </a:r>
            <a:r>
              <a:rPr lang="en-US" altLang="zh-CN" sz="2400" dirty="0"/>
              <a:t>web</a:t>
            </a:r>
            <a:r>
              <a:rPr lang="zh-CN" altLang="en-US" sz="2400" dirty="0"/>
              <a:t>全栈方向的专业必修课程，是培养学生成为Web方向高级程序员重要的一门课程。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B32E3E-0D6A-4FDE-9923-03ADF85A3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开发工具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2A8C05-9EDA-4219-9A76-9FB0FA608040}"/>
              </a:ext>
            </a:extLst>
          </p:cNvPr>
          <p:cNvSpPr txBox="1"/>
          <p:nvPr/>
        </p:nvSpPr>
        <p:spPr>
          <a:xfrm>
            <a:off x="1188440" y="1313704"/>
            <a:ext cx="9815120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 startAt="3"/>
            </a:pPr>
            <a:r>
              <a:rPr lang="zh-CN" altLang="en-US" sz="2000" spc="200" dirty="0">
                <a:ea typeface="字魂35号-经典雅黑" panose="02000000000000000000" pitchFamily="2" charset="-122"/>
              </a:rPr>
              <a:t>将</a:t>
            </a:r>
            <a:r>
              <a:rPr lang="en-US" altLang="zh-CN" sz="2000" spc="200" dirty="0" err="1">
                <a:ea typeface="字魂35号-经典雅黑" panose="02000000000000000000" pitchFamily="2" charset="-122"/>
              </a:rPr>
              <a:t>vue-devtools.crx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拖入扩展程序页面，点击“添加扩展程序”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20DEFCB-2E89-4981-9599-1F790F72F7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92499" y="2424520"/>
            <a:ext cx="5955214" cy="311977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149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B32E3E-0D6A-4FDE-9923-03ADF85A3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开发工具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2A8C05-9EDA-4219-9A76-9FB0FA608040}"/>
              </a:ext>
            </a:extLst>
          </p:cNvPr>
          <p:cNvSpPr txBox="1"/>
          <p:nvPr/>
        </p:nvSpPr>
        <p:spPr>
          <a:xfrm>
            <a:off x="1188440" y="1313704"/>
            <a:ext cx="8123340" cy="960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 startAt="4"/>
            </a:pPr>
            <a:r>
              <a:rPr lang="zh-CN" altLang="en-US" sz="2000" spc="200" dirty="0">
                <a:ea typeface="字魂35号-经典雅黑" panose="02000000000000000000" pitchFamily="2" charset="-122"/>
              </a:rPr>
              <a:t>鼠标点击浏览器右上方扩展程序图标，再点击图钉按钮将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Vue.js </a:t>
            </a:r>
            <a:r>
              <a:rPr lang="en-US" altLang="zh-CN" sz="2000" spc="200" dirty="0" err="1">
                <a:ea typeface="字魂35号-经典雅黑" panose="02000000000000000000" pitchFamily="2" charset="-122"/>
              </a:rPr>
              <a:t>devtools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固定在浏览器右上方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8A5BDB-7882-47C5-BFB0-D9A24C0A01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59861" y="2800019"/>
            <a:ext cx="5890200" cy="31748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536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矩形 159"/>
          <p:cNvSpPr/>
          <p:nvPr/>
        </p:nvSpPr>
        <p:spPr>
          <a:xfrm>
            <a:off x="2161358" y="3122453"/>
            <a:ext cx="40866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Arial" panose="020B0604020202020204" pitchFamily="34" charset="0"/>
              </a:rPr>
              <a:t>第</a:t>
            </a:r>
            <a:r>
              <a:rPr lang="en-US" altLang="zh-CN" sz="4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Arial" panose="020B0604020202020204" pitchFamily="34" charset="0"/>
              </a:rPr>
              <a:t>1</a:t>
            </a:r>
            <a:r>
              <a:rPr lang="zh-CN" altLang="en-US" sz="4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Arial" panose="020B0604020202020204" pitchFamily="34" charset="0"/>
              </a:rPr>
              <a:t>个</a:t>
            </a:r>
            <a:r>
              <a:rPr lang="en-US" altLang="zh-CN" sz="4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Arial" panose="020B0604020202020204" pitchFamily="34" charset="0"/>
              </a:rPr>
              <a:t>Vue</a:t>
            </a:r>
            <a:r>
              <a:rPr lang="zh-CN" altLang="en-US" sz="40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sym typeface="Arial" panose="020B0604020202020204" pitchFamily="34" charset="0"/>
              </a:rPr>
              <a:t>程序</a:t>
            </a:r>
          </a:p>
        </p:txBody>
      </p:sp>
      <p:sp>
        <p:nvSpPr>
          <p:cNvPr id="161" name="矩形 160"/>
          <p:cNvSpPr/>
          <p:nvPr/>
        </p:nvSpPr>
        <p:spPr>
          <a:xfrm>
            <a:off x="2774667" y="2436731"/>
            <a:ext cx="2860078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PART FIVE</a:t>
            </a:r>
          </a:p>
        </p:txBody>
      </p:sp>
      <p:sp>
        <p:nvSpPr>
          <p:cNvPr id="4" name="六边形 3"/>
          <p:cNvSpPr>
            <a:spLocks noChangeAspect="1"/>
          </p:cNvSpPr>
          <p:nvPr/>
        </p:nvSpPr>
        <p:spPr>
          <a:xfrm rot="5400000">
            <a:off x="10640695" y="2880995"/>
            <a:ext cx="817245" cy="719455"/>
          </a:xfrm>
          <a:prstGeom prst="hexagon">
            <a:avLst>
              <a:gd name="adj" fmla="val 31096"/>
              <a:gd name="vf" fmla="val 11547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2540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六边形 4"/>
          <p:cNvSpPr>
            <a:spLocks noChangeAspect="1"/>
          </p:cNvSpPr>
          <p:nvPr/>
        </p:nvSpPr>
        <p:spPr>
          <a:xfrm rot="5400000">
            <a:off x="9428480" y="5295900"/>
            <a:ext cx="1042035" cy="897890"/>
          </a:xfrm>
          <a:prstGeom prst="hexagon">
            <a:avLst/>
          </a:prstGeom>
          <a:solidFill>
            <a:srgbClr val="F5863F"/>
          </a:solidFill>
          <a:ln>
            <a:noFill/>
          </a:ln>
          <a:effectLst>
            <a:outerShdw blurRad="2540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5400000">
            <a:off x="9265920" y="3660140"/>
            <a:ext cx="386715" cy="364490"/>
          </a:xfrm>
          <a:prstGeom prst="hexagon">
            <a:avLst/>
          </a:prstGeom>
          <a:solidFill>
            <a:srgbClr val="9A340F"/>
          </a:solidFill>
          <a:ln>
            <a:noFill/>
          </a:ln>
          <a:effectLst>
            <a:outerShdw blurRad="254000" dist="165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00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  <p:bldP spid="16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B32E3E-0D6A-4FDE-9923-03ADF85A3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Vue</a:t>
            </a:r>
            <a:r>
              <a:rPr lang="zh-CN" altLang="en-US" dirty="0"/>
              <a:t>程序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7F3748-EEA8-4E7C-B2EC-54A06090AD2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04" y="1075215"/>
            <a:ext cx="3460051" cy="565463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543715E-9786-4684-B1A0-B815B5152FB0}"/>
              </a:ext>
            </a:extLst>
          </p:cNvPr>
          <p:cNvSpPr txBox="1"/>
          <p:nvPr/>
        </p:nvSpPr>
        <p:spPr>
          <a:xfrm>
            <a:off x="5374547" y="2577010"/>
            <a:ext cx="5480807" cy="1422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spc="200" dirty="0">
                <a:ea typeface="字魂35号-经典雅黑" panose="02000000000000000000" pitchFamily="2" charset="-122"/>
              </a:rPr>
              <a:t>该网页中有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3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块区域用来显示日记的名称和内容，分别用原生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JS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、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jQuery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及</a:t>
            </a:r>
            <a:r>
              <a:rPr lang="en-US" altLang="zh-CN" sz="2000" spc="200" dirty="0">
                <a:ea typeface="字魂35号-经典雅黑" panose="02000000000000000000" pitchFamily="2" charset="-122"/>
              </a:rPr>
              <a:t>Vue</a:t>
            </a:r>
            <a:r>
              <a:rPr lang="zh-CN" altLang="en-US" sz="2000" spc="200" dirty="0">
                <a:ea typeface="字魂35号-经典雅黑" panose="02000000000000000000" pitchFamily="2" charset="-122"/>
              </a:rPr>
              <a:t>方式来填充其中的文字。</a:t>
            </a:r>
          </a:p>
        </p:txBody>
      </p:sp>
    </p:spTree>
    <p:extLst>
      <p:ext uri="{BB962C8B-B14F-4D97-AF65-F5344CB8AC3E}">
        <p14:creationId xmlns:p14="http://schemas.microsoft.com/office/powerpoint/2010/main" val="225105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1ED0E-ADCD-438D-8DCD-92FB0F96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Vue</a:t>
            </a:r>
            <a:r>
              <a:rPr lang="zh-CN" altLang="en-US" dirty="0"/>
              <a:t>程序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122AEF3-7BC7-469D-A30D-7C4D245CF1D2}"/>
              </a:ext>
            </a:extLst>
          </p:cNvPr>
          <p:cNvGrpSpPr/>
          <p:nvPr/>
        </p:nvGrpSpPr>
        <p:grpSpPr>
          <a:xfrm>
            <a:off x="787431" y="1106524"/>
            <a:ext cx="5850107" cy="658284"/>
            <a:chOff x="228641" y="1212051"/>
            <a:chExt cx="5850107" cy="658284"/>
          </a:xfrm>
        </p:grpSpPr>
        <p:sp>
          <p:nvSpPr>
            <p:cNvPr id="4" name="箭头: 五边形 3">
              <a:extLst>
                <a:ext uri="{FF2B5EF4-FFF2-40B4-BE49-F238E27FC236}">
                  <a16:creationId xmlns:a16="http://schemas.microsoft.com/office/drawing/2014/main" id="{20851734-CD4C-493F-B04D-FDE9E8BBCCB0}"/>
                </a:ext>
              </a:extLst>
            </p:cNvPr>
            <p:cNvSpPr/>
            <p:nvPr/>
          </p:nvSpPr>
          <p:spPr>
            <a:xfrm>
              <a:off x="586433" y="1271134"/>
              <a:ext cx="5492315" cy="533399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EB674C3-25C0-4294-BA1A-21879957DD66}"/>
                </a:ext>
              </a:extLst>
            </p:cNvPr>
            <p:cNvGrpSpPr/>
            <p:nvPr/>
          </p:nvGrpSpPr>
          <p:grpSpPr>
            <a:xfrm>
              <a:off x="228641" y="1212051"/>
              <a:ext cx="658283" cy="658284"/>
              <a:chOff x="2375011" y="1755321"/>
              <a:chExt cx="658283" cy="658284"/>
            </a:xfrm>
          </p:grpSpPr>
          <p:sp>
            <p:nvSpPr>
              <p:cNvPr id="6" name="Oval 171">
                <a:extLst>
                  <a:ext uri="{FF2B5EF4-FFF2-40B4-BE49-F238E27FC236}">
                    <a16:creationId xmlns:a16="http://schemas.microsoft.com/office/drawing/2014/main" id="{8B646686-A399-4D29-878A-76D0D2D3B4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3807444">
                <a:off x="2375011" y="1755321"/>
                <a:ext cx="658284" cy="65828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Oval 172">
                <a:extLst>
                  <a:ext uri="{FF2B5EF4-FFF2-40B4-BE49-F238E27FC236}">
                    <a16:creationId xmlns:a16="http://schemas.microsoft.com/office/drawing/2014/main" id="{967441F5-DF7A-4CF5-9F00-4F3B58F78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4861" y="1825173"/>
                <a:ext cx="518584" cy="51858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1731EC8E-E17A-4FD9-9894-C0CF7D4B0C70}"/>
              </a:ext>
            </a:extLst>
          </p:cNvPr>
          <p:cNvSpPr/>
          <p:nvPr/>
        </p:nvSpPr>
        <p:spPr>
          <a:xfrm>
            <a:off x="1375865" y="1247640"/>
            <a:ext cx="2824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【例</a:t>
            </a:r>
            <a:r>
              <a:rPr lang="en-US" altLang="zh-CN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1.2</a:t>
            </a:r>
            <a:r>
              <a:rPr lang="zh-CN" altLang="zh-CN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zh-CN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en-US" altLang="zh-CN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Vue</a:t>
            </a:r>
            <a:r>
              <a:rPr lang="zh-CN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程序</a:t>
            </a:r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FDDD5F1-FAE7-4E67-807D-75DB62D87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5" y="2588406"/>
            <a:ext cx="3438095" cy="289523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68587FA-3C80-4555-9E9C-D7C1F7835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285" y="2588406"/>
            <a:ext cx="3571429" cy="28857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428061A-A57A-49D8-80F2-A95F3D8CF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899" y="2599539"/>
            <a:ext cx="3690968" cy="28841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341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1ED0E-ADCD-438D-8DCD-92FB0F96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Vue</a:t>
            </a:r>
            <a:r>
              <a:rPr lang="zh-CN" altLang="en-US" dirty="0"/>
              <a:t>程序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1044F60-33C7-435D-89F6-0E88A99DB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12" y="1036217"/>
            <a:ext cx="6274805" cy="566240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327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六边形 2"/>
          <p:cNvSpPr>
            <a:spLocks noChangeAspect="1"/>
          </p:cNvSpPr>
          <p:nvPr/>
        </p:nvSpPr>
        <p:spPr>
          <a:xfrm rot="5400000">
            <a:off x="563229" y="2517899"/>
            <a:ext cx="541796" cy="466618"/>
          </a:xfrm>
          <a:prstGeom prst="hexagon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254000" dist="165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5000"/>
                    <a:lumOff val="3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六边形 3"/>
          <p:cNvSpPr>
            <a:spLocks noChangeAspect="1"/>
          </p:cNvSpPr>
          <p:nvPr/>
        </p:nvSpPr>
        <p:spPr>
          <a:xfrm rot="5400000">
            <a:off x="4408170" y="1914525"/>
            <a:ext cx="817245" cy="719455"/>
          </a:xfrm>
          <a:prstGeom prst="hexagon">
            <a:avLst>
              <a:gd name="adj" fmla="val 31096"/>
              <a:gd name="vf" fmla="val 11547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2540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六边形 4"/>
          <p:cNvSpPr>
            <a:spLocks noChangeAspect="1"/>
          </p:cNvSpPr>
          <p:nvPr/>
        </p:nvSpPr>
        <p:spPr>
          <a:xfrm rot="5400000">
            <a:off x="-71755" y="197485"/>
            <a:ext cx="1042035" cy="897890"/>
          </a:xfrm>
          <a:prstGeom prst="hexagon">
            <a:avLst/>
          </a:prstGeom>
          <a:solidFill>
            <a:srgbClr val="F5863F"/>
          </a:solidFill>
          <a:ln>
            <a:noFill/>
          </a:ln>
          <a:effectLst>
            <a:outerShdw blurRad="2540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六边形 5"/>
          <p:cNvSpPr>
            <a:spLocks noChangeAspect="1"/>
          </p:cNvSpPr>
          <p:nvPr/>
        </p:nvSpPr>
        <p:spPr>
          <a:xfrm rot="5400000">
            <a:off x="2693442" y="3399130"/>
            <a:ext cx="859993" cy="740664"/>
          </a:xfrm>
          <a:prstGeom prst="hexagon">
            <a:avLst/>
          </a:prstGeom>
          <a:noFill/>
          <a:ln>
            <a:solidFill>
              <a:srgbClr val="F5863F"/>
            </a:solidFill>
          </a:ln>
          <a:effectLst>
            <a:outerShdw blurRad="254000" dist="165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5000"/>
                    <a:lumOff val="3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5400000">
            <a:off x="1751965" y="3698875"/>
            <a:ext cx="386715" cy="364490"/>
          </a:xfrm>
          <a:prstGeom prst="hexagon">
            <a:avLst/>
          </a:prstGeom>
          <a:solidFill>
            <a:srgbClr val="9A340F"/>
          </a:solidFill>
          <a:ln>
            <a:noFill/>
          </a:ln>
          <a:effectLst>
            <a:outerShdw blurRad="254000" dist="165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六边形 12"/>
          <p:cNvSpPr>
            <a:spLocks noChangeAspect="1"/>
          </p:cNvSpPr>
          <p:nvPr/>
        </p:nvSpPr>
        <p:spPr>
          <a:xfrm rot="8640000">
            <a:off x="179054" y="4427979"/>
            <a:ext cx="541796" cy="466618"/>
          </a:xfrm>
          <a:prstGeom prst="hexagon">
            <a:avLst/>
          </a:prstGeom>
          <a:solidFill>
            <a:srgbClr val="F7BC29"/>
          </a:solidFill>
          <a:ln>
            <a:solidFill>
              <a:srgbClr val="F7BC29"/>
            </a:solidFill>
          </a:ln>
          <a:effectLst>
            <a:outerShdw blurRad="254000" dist="165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PA_椭圆 75">
            <a:extLst>
              <a:ext uri="{FF2B5EF4-FFF2-40B4-BE49-F238E27FC236}">
                <a16:creationId xmlns:a16="http://schemas.microsoft.com/office/drawing/2014/main" id="{1ED11A2F-2F0D-4F4E-81F6-C0E17043FCD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260258" y="1287486"/>
            <a:ext cx="1734620" cy="173462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63500" sx="103000" sy="103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sym typeface="思源黑体" panose="020B0500000000000000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DCCE00E-B4B4-4B1F-A0BD-6364BA132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33880" y="1067434"/>
            <a:ext cx="2021840" cy="2021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92A10286-C42B-484A-8006-F8FE09D96439}"/>
              </a:ext>
            </a:extLst>
          </p:cNvPr>
          <p:cNvSpPr/>
          <p:nvPr/>
        </p:nvSpPr>
        <p:spPr>
          <a:xfrm>
            <a:off x="5617356" y="3188760"/>
            <a:ext cx="55316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sng" strike="noStrike" kern="1200" cap="none" spc="40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ea"/>
                <a:cs typeface="+mn-ea"/>
                <a:sym typeface="思源宋体" panose="02020400000000000000" pitchFamily="18" charset="-122"/>
              </a:rPr>
              <a:t>THANK YOU!</a:t>
            </a:r>
            <a:endParaRPr kumimoji="0" lang="zh-CN" altLang="en-US" sz="6000" b="1" i="0" u="sng" strike="noStrike" kern="1200" cap="none" spc="40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ea"/>
              <a:cs typeface="+mn-ea"/>
              <a:sym typeface="思源宋体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055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957580" y="1075055"/>
            <a:ext cx="9699625" cy="4963160"/>
            <a:chOff x="1629" y="2145"/>
            <a:chExt cx="10852" cy="5402"/>
          </a:xfrm>
        </p:grpSpPr>
        <p:sp>
          <p:nvSpPr>
            <p:cNvPr id="2" name="椭圆 1"/>
            <p:cNvSpPr/>
            <p:nvPr/>
          </p:nvSpPr>
          <p:spPr>
            <a:xfrm>
              <a:off x="1629" y="2145"/>
              <a:ext cx="1013" cy="1013"/>
            </a:xfrm>
            <a:prstGeom prst="ellipse">
              <a:avLst/>
            </a:prstGeom>
            <a:solidFill>
              <a:srgbClr val="124062"/>
            </a:solidFill>
            <a:ln w="25400">
              <a:noFill/>
            </a:ln>
            <a:effectLst>
              <a:outerShdw blurRad="177800" dist="38100" dir="5400000" sx="90000" sy="-19000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300">
                <a:solidFill>
                  <a:srgbClr val="FEFABC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207"/>
            <p:cNvSpPr>
              <a:spLocks noEditPoints="1"/>
            </p:cNvSpPr>
            <p:nvPr/>
          </p:nvSpPr>
          <p:spPr bwMode="auto">
            <a:xfrm>
              <a:off x="1899" y="2448"/>
              <a:ext cx="465" cy="407"/>
            </a:xfrm>
            <a:custGeom>
              <a:avLst/>
              <a:gdLst>
                <a:gd name="T0" fmla="*/ 112 w 128"/>
                <a:gd name="T1" fmla="*/ 60 h 112"/>
                <a:gd name="T2" fmla="*/ 104 w 128"/>
                <a:gd name="T3" fmla="*/ 60 h 112"/>
                <a:gd name="T4" fmla="*/ 104 w 128"/>
                <a:gd name="T5" fmla="*/ 16 h 112"/>
                <a:gd name="T6" fmla="*/ 88 w 128"/>
                <a:gd name="T7" fmla="*/ 0 h 112"/>
                <a:gd name="T8" fmla="*/ 40 w 128"/>
                <a:gd name="T9" fmla="*/ 0 h 112"/>
                <a:gd name="T10" fmla="*/ 24 w 128"/>
                <a:gd name="T11" fmla="*/ 16 h 112"/>
                <a:gd name="T12" fmla="*/ 24 w 128"/>
                <a:gd name="T13" fmla="*/ 52 h 112"/>
                <a:gd name="T14" fmla="*/ 24 w 128"/>
                <a:gd name="T15" fmla="*/ 56 h 112"/>
                <a:gd name="T16" fmla="*/ 24 w 128"/>
                <a:gd name="T17" fmla="*/ 56 h 112"/>
                <a:gd name="T18" fmla="*/ 24 w 128"/>
                <a:gd name="T19" fmla="*/ 60 h 112"/>
                <a:gd name="T20" fmla="*/ 16 w 128"/>
                <a:gd name="T21" fmla="*/ 60 h 112"/>
                <a:gd name="T22" fmla="*/ 0 w 128"/>
                <a:gd name="T23" fmla="*/ 76 h 112"/>
                <a:gd name="T24" fmla="*/ 0 w 128"/>
                <a:gd name="T25" fmla="*/ 84 h 112"/>
                <a:gd name="T26" fmla="*/ 16 w 128"/>
                <a:gd name="T27" fmla="*/ 100 h 112"/>
                <a:gd name="T28" fmla="*/ 25 w 128"/>
                <a:gd name="T29" fmla="*/ 100 h 112"/>
                <a:gd name="T30" fmla="*/ 40 w 128"/>
                <a:gd name="T31" fmla="*/ 112 h 112"/>
                <a:gd name="T32" fmla="*/ 88 w 128"/>
                <a:gd name="T33" fmla="*/ 112 h 112"/>
                <a:gd name="T34" fmla="*/ 103 w 128"/>
                <a:gd name="T35" fmla="*/ 100 h 112"/>
                <a:gd name="T36" fmla="*/ 112 w 128"/>
                <a:gd name="T37" fmla="*/ 100 h 112"/>
                <a:gd name="T38" fmla="*/ 128 w 128"/>
                <a:gd name="T39" fmla="*/ 84 h 112"/>
                <a:gd name="T40" fmla="*/ 128 w 128"/>
                <a:gd name="T41" fmla="*/ 76 h 112"/>
                <a:gd name="T42" fmla="*/ 112 w 128"/>
                <a:gd name="T43" fmla="*/ 60 h 112"/>
                <a:gd name="T44" fmla="*/ 32 w 128"/>
                <a:gd name="T45" fmla="*/ 16 h 112"/>
                <a:gd name="T46" fmla="*/ 40 w 128"/>
                <a:gd name="T47" fmla="*/ 8 h 112"/>
                <a:gd name="T48" fmla="*/ 88 w 128"/>
                <a:gd name="T49" fmla="*/ 8 h 112"/>
                <a:gd name="T50" fmla="*/ 96 w 128"/>
                <a:gd name="T51" fmla="*/ 16 h 112"/>
                <a:gd name="T52" fmla="*/ 96 w 128"/>
                <a:gd name="T53" fmla="*/ 60 h 112"/>
                <a:gd name="T54" fmla="*/ 32 w 128"/>
                <a:gd name="T55" fmla="*/ 60 h 112"/>
                <a:gd name="T56" fmla="*/ 32 w 128"/>
                <a:gd name="T57" fmla="*/ 16 h 112"/>
                <a:gd name="T58" fmla="*/ 88 w 128"/>
                <a:gd name="T59" fmla="*/ 104 h 112"/>
                <a:gd name="T60" fmla="*/ 40 w 128"/>
                <a:gd name="T61" fmla="*/ 104 h 112"/>
                <a:gd name="T62" fmla="*/ 32 w 128"/>
                <a:gd name="T63" fmla="*/ 96 h 112"/>
                <a:gd name="T64" fmla="*/ 40 w 128"/>
                <a:gd name="T65" fmla="*/ 88 h 112"/>
                <a:gd name="T66" fmla="*/ 88 w 128"/>
                <a:gd name="T67" fmla="*/ 88 h 112"/>
                <a:gd name="T68" fmla="*/ 96 w 128"/>
                <a:gd name="T69" fmla="*/ 96 h 112"/>
                <a:gd name="T70" fmla="*/ 88 w 128"/>
                <a:gd name="T71" fmla="*/ 104 h 112"/>
                <a:gd name="T72" fmla="*/ 120 w 128"/>
                <a:gd name="T73" fmla="*/ 84 h 112"/>
                <a:gd name="T74" fmla="*/ 112 w 128"/>
                <a:gd name="T75" fmla="*/ 92 h 112"/>
                <a:gd name="T76" fmla="*/ 103 w 128"/>
                <a:gd name="T77" fmla="*/ 92 h 112"/>
                <a:gd name="T78" fmla="*/ 88 w 128"/>
                <a:gd name="T79" fmla="*/ 80 h 112"/>
                <a:gd name="T80" fmla="*/ 40 w 128"/>
                <a:gd name="T81" fmla="*/ 80 h 112"/>
                <a:gd name="T82" fmla="*/ 25 w 128"/>
                <a:gd name="T83" fmla="*/ 92 h 112"/>
                <a:gd name="T84" fmla="*/ 16 w 128"/>
                <a:gd name="T85" fmla="*/ 92 h 112"/>
                <a:gd name="T86" fmla="*/ 8 w 128"/>
                <a:gd name="T87" fmla="*/ 84 h 112"/>
                <a:gd name="T88" fmla="*/ 8 w 128"/>
                <a:gd name="T89" fmla="*/ 76 h 112"/>
                <a:gd name="T90" fmla="*/ 16 w 128"/>
                <a:gd name="T91" fmla="*/ 68 h 112"/>
                <a:gd name="T92" fmla="*/ 112 w 128"/>
                <a:gd name="T93" fmla="*/ 68 h 112"/>
                <a:gd name="T94" fmla="*/ 120 w 128"/>
                <a:gd name="T95" fmla="*/ 76 h 112"/>
                <a:gd name="T96" fmla="*/ 120 w 128"/>
                <a:gd name="T97" fmla="*/ 8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112">
                  <a:moveTo>
                    <a:pt x="112" y="60"/>
                  </a:moveTo>
                  <a:cubicBezTo>
                    <a:pt x="104" y="60"/>
                    <a:pt x="104" y="60"/>
                    <a:pt x="104" y="60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7"/>
                    <a:pt x="97" y="0"/>
                    <a:pt x="88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1" y="0"/>
                    <a:pt x="24" y="7"/>
                    <a:pt x="24" y="16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5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7"/>
                    <a:pt x="24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7" y="60"/>
                    <a:pt x="0" y="67"/>
                    <a:pt x="0" y="7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3"/>
                    <a:pt x="7" y="100"/>
                    <a:pt x="16" y="100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6" y="107"/>
                    <a:pt x="33" y="112"/>
                    <a:pt x="40" y="112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5" y="112"/>
                    <a:pt x="102" y="107"/>
                    <a:pt x="103" y="100"/>
                  </a:cubicBezTo>
                  <a:cubicBezTo>
                    <a:pt x="112" y="100"/>
                    <a:pt x="112" y="100"/>
                    <a:pt x="112" y="100"/>
                  </a:cubicBezTo>
                  <a:cubicBezTo>
                    <a:pt x="121" y="100"/>
                    <a:pt x="128" y="93"/>
                    <a:pt x="128" y="84"/>
                  </a:cubicBezTo>
                  <a:cubicBezTo>
                    <a:pt x="128" y="76"/>
                    <a:pt x="128" y="76"/>
                    <a:pt x="128" y="76"/>
                  </a:cubicBezTo>
                  <a:cubicBezTo>
                    <a:pt x="128" y="67"/>
                    <a:pt x="121" y="60"/>
                    <a:pt x="112" y="60"/>
                  </a:cubicBezTo>
                  <a:close/>
                  <a:moveTo>
                    <a:pt x="32" y="16"/>
                  </a:moveTo>
                  <a:cubicBezTo>
                    <a:pt x="32" y="12"/>
                    <a:pt x="36" y="8"/>
                    <a:pt x="40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92" y="8"/>
                    <a:pt x="96" y="12"/>
                    <a:pt x="96" y="16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32" y="60"/>
                    <a:pt x="32" y="60"/>
                    <a:pt x="32" y="60"/>
                  </a:cubicBezTo>
                  <a:lnTo>
                    <a:pt x="32" y="16"/>
                  </a:lnTo>
                  <a:close/>
                  <a:moveTo>
                    <a:pt x="88" y="104"/>
                  </a:moveTo>
                  <a:cubicBezTo>
                    <a:pt x="40" y="104"/>
                    <a:pt x="40" y="104"/>
                    <a:pt x="40" y="104"/>
                  </a:cubicBezTo>
                  <a:cubicBezTo>
                    <a:pt x="36" y="104"/>
                    <a:pt x="32" y="100"/>
                    <a:pt x="32" y="96"/>
                  </a:cubicBezTo>
                  <a:cubicBezTo>
                    <a:pt x="32" y="92"/>
                    <a:pt x="36" y="88"/>
                    <a:pt x="40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92" y="88"/>
                    <a:pt x="96" y="92"/>
                    <a:pt x="96" y="96"/>
                  </a:cubicBezTo>
                  <a:cubicBezTo>
                    <a:pt x="96" y="100"/>
                    <a:pt x="92" y="104"/>
                    <a:pt x="88" y="104"/>
                  </a:cubicBezTo>
                  <a:close/>
                  <a:moveTo>
                    <a:pt x="120" y="84"/>
                  </a:moveTo>
                  <a:cubicBezTo>
                    <a:pt x="120" y="88"/>
                    <a:pt x="116" y="92"/>
                    <a:pt x="11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2" y="85"/>
                    <a:pt x="95" y="80"/>
                    <a:pt x="88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3" y="80"/>
                    <a:pt x="26" y="85"/>
                    <a:pt x="25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2" y="92"/>
                    <a:pt x="8" y="88"/>
                    <a:pt x="8" y="8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2"/>
                    <a:pt x="12" y="68"/>
                    <a:pt x="16" y="68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6" y="68"/>
                    <a:pt x="120" y="72"/>
                    <a:pt x="120" y="76"/>
                  </a:cubicBezTo>
                  <a:lnTo>
                    <a:pt x="120" y="84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842" y="2208"/>
              <a:ext cx="5498" cy="54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lvl="0"/>
              <a:r>
                <a:rPr lang="zh-CN" altLang="en-US" sz="2800" b="1" dirty="0">
                  <a:solidFill>
                    <a:srgbClr val="124062"/>
                  </a:solidFill>
                  <a:cs typeface="+mn-ea"/>
                  <a:sym typeface="+mn-lt"/>
                </a:rPr>
                <a:t>学了这门课可以做什么？</a:t>
              </a: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1704" y="2365"/>
              <a:ext cx="777" cy="5182"/>
              <a:chOff x="9846542" y="1813000"/>
              <a:chExt cx="658088" cy="4387216"/>
            </a:xfrm>
          </p:grpSpPr>
          <p:sp>
            <p:nvSpPr>
              <p:cNvPr id="29" name="KSO_Shape"/>
              <p:cNvSpPr/>
              <p:nvPr/>
            </p:nvSpPr>
            <p:spPr bwMode="auto">
              <a:xfrm>
                <a:off x="9846542" y="1813000"/>
                <a:ext cx="658088" cy="1078832"/>
              </a:xfrm>
              <a:custGeom>
                <a:avLst/>
                <a:gdLst>
                  <a:gd name="T0" fmla="*/ 1029029 w 3535"/>
                  <a:gd name="T1" fmla="*/ 1156466 h 5800"/>
                  <a:gd name="T2" fmla="*/ 818493 w 3535"/>
                  <a:gd name="T3" fmla="*/ 1179458 h 5800"/>
                  <a:gd name="T4" fmla="*/ 848054 w 3535"/>
                  <a:gd name="T5" fmla="*/ 1077639 h 5800"/>
                  <a:gd name="T6" fmla="*/ 875315 w 3535"/>
                  <a:gd name="T7" fmla="*/ 972864 h 5800"/>
                  <a:gd name="T8" fmla="*/ 898635 w 3535"/>
                  <a:gd name="T9" fmla="*/ 868417 h 5800"/>
                  <a:gd name="T10" fmla="*/ 916371 w 3535"/>
                  <a:gd name="T11" fmla="*/ 767255 h 5800"/>
                  <a:gd name="T12" fmla="*/ 926553 w 3535"/>
                  <a:gd name="T13" fmla="*/ 672662 h 5800"/>
                  <a:gd name="T14" fmla="*/ 927538 w 3535"/>
                  <a:gd name="T15" fmla="*/ 635876 h 5800"/>
                  <a:gd name="T16" fmla="*/ 926553 w 3535"/>
                  <a:gd name="T17" fmla="*/ 582996 h 5800"/>
                  <a:gd name="T18" fmla="*/ 921955 w 3535"/>
                  <a:gd name="T19" fmla="*/ 531429 h 5800"/>
                  <a:gd name="T20" fmla="*/ 914072 w 3535"/>
                  <a:gd name="T21" fmla="*/ 481505 h 5800"/>
                  <a:gd name="T22" fmla="*/ 903233 w 3535"/>
                  <a:gd name="T23" fmla="*/ 433223 h 5800"/>
                  <a:gd name="T24" fmla="*/ 889438 w 3535"/>
                  <a:gd name="T25" fmla="*/ 387241 h 5800"/>
                  <a:gd name="T26" fmla="*/ 873673 w 3535"/>
                  <a:gd name="T27" fmla="*/ 342900 h 5800"/>
                  <a:gd name="T28" fmla="*/ 855936 w 3535"/>
                  <a:gd name="T29" fmla="*/ 301187 h 5800"/>
                  <a:gd name="T30" fmla="*/ 836230 w 3535"/>
                  <a:gd name="T31" fmla="*/ 261773 h 5800"/>
                  <a:gd name="T32" fmla="*/ 808640 w 3535"/>
                  <a:gd name="T33" fmla="*/ 212178 h 5800"/>
                  <a:gd name="T34" fmla="*/ 763314 w 3535"/>
                  <a:gd name="T35" fmla="*/ 146816 h 5800"/>
                  <a:gd name="T36" fmla="*/ 717660 w 3535"/>
                  <a:gd name="T37" fmla="*/ 92622 h 5800"/>
                  <a:gd name="T38" fmla="*/ 673319 w 3535"/>
                  <a:gd name="T39" fmla="*/ 50253 h 5800"/>
                  <a:gd name="T40" fmla="*/ 632592 w 3535"/>
                  <a:gd name="T41" fmla="*/ 20035 h 5800"/>
                  <a:gd name="T42" fmla="*/ 608943 w 3535"/>
                  <a:gd name="T43" fmla="*/ 7226 h 5800"/>
                  <a:gd name="T44" fmla="*/ 593835 w 3535"/>
                  <a:gd name="T45" fmla="*/ 1971 h 5800"/>
                  <a:gd name="T46" fmla="*/ 580697 w 3535"/>
                  <a:gd name="T47" fmla="*/ 0 h 5800"/>
                  <a:gd name="T48" fmla="*/ 572486 w 3535"/>
                  <a:gd name="T49" fmla="*/ 657 h 5800"/>
                  <a:gd name="T50" fmla="*/ 558034 w 3535"/>
                  <a:gd name="T51" fmla="*/ 5255 h 5800"/>
                  <a:gd name="T52" fmla="*/ 541283 w 3535"/>
                  <a:gd name="T53" fmla="*/ 12809 h 5800"/>
                  <a:gd name="T54" fmla="*/ 502526 w 3535"/>
                  <a:gd name="T55" fmla="*/ 38428 h 5800"/>
                  <a:gd name="T56" fmla="*/ 459171 w 3535"/>
                  <a:gd name="T57" fmla="*/ 77185 h 5800"/>
                  <a:gd name="T58" fmla="*/ 413517 w 3535"/>
                  <a:gd name="T59" fmla="*/ 127438 h 5800"/>
                  <a:gd name="T60" fmla="*/ 368191 w 3535"/>
                  <a:gd name="T61" fmla="*/ 189515 h 5800"/>
                  <a:gd name="T62" fmla="*/ 332390 w 3535"/>
                  <a:gd name="T63" fmla="*/ 248635 h 5800"/>
                  <a:gd name="T64" fmla="*/ 312026 w 3535"/>
                  <a:gd name="T65" fmla="*/ 287721 h 5800"/>
                  <a:gd name="T66" fmla="*/ 293633 w 3535"/>
                  <a:gd name="T67" fmla="*/ 328777 h 5800"/>
                  <a:gd name="T68" fmla="*/ 277210 w 3535"/>
                  <a:gd name="T69" fmla="*/ 371803 h 5800"/>
                  <a:gd name="T70" fmla="*/ 263087 w 3535"/>
                  <a:gd name="T71" fmla="*/ 417458 h 5800"/>
                  <a:gd name="T72" fmla="*/ 250935 w 3535"/>
                  <a:gd name="T73" fmla="*/ 465083 h 5800"/>
                  <a:gd name="T74" fmla="*/ 242066 w 3535"/>
                  <a:gd name="T75" fmla="*/ 514350 h 5800"/>
                  <a:gd name="T76" fmla="*/ 236483 w 3535"/>
                  <a:gd name="T77" fmla="*/ 565588 h 5800"/>
                  <a:gd name="T78" fmla="*/ 233855 w 3535"/>
                  <a:gd name="T79" fmla="*/ 618468 h 5800"/>
                  <a:gd name="T80" fmla="*/ 235169 w 3535"/>
                  <a:gd name="T81" fmla="*/ 672662 h 5800"/>
                  <a:gd name="T82" fmla="*/ 241410 w 3535"/>
                  <a:gd name="T83" fmla="*/ 734739 h 5800"/>
                  <a:gd name="T84" fmla="*/ 256190 w 3535"/>
                  <a:gd name="T85" fmla="*/ 834259 h 5800"/>
                  <a:gd name="T86" fmla="*/ 277867 w 3535"/>
                  <a:gd name="T87" fmla="*/ 938048 h 5800"/>
                  <a:gd name="T88" fmla="*/ 304143 w 3535"/>
                  <a:gd name="T89" fmla="*/ 1043152 h 5800"/>
                  <a:gd name="T90" fmla="*/ 333047 w 3535"/>
                  <a:gd name="T91" fmla="*/ 1146284 h 5800"/>
                  <a:gd name="T92" fmla="*/ 132693 w 3535"/>
                  <a:gd name="T93" fmla="*/ 1156466 h 5800"/>
                  <a:gd name="T94" fmla="*/ 580697 w 3535"/>
                  <a:gd name="T95" fmla="*/ 1905000 h 58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535" h="5800">
                    <a:moveTo>
                      <a:pt x="2174" y="4724"/>
                    </a:moveTo>
                    <a:lnTo>
                      <a:pt x="3535" y="5397"/>
                    </a:lnTo>
                    <a:lnTo>
                      <a:pt x="3133" y="3521"/>
                    </a:lnTo>
                    <a:lnTo>
                      <a:pt x="2462" y="3691"/>
                    </a:lnTo>
                    <a:lnTo>
                      <a:pt x="2492" y="3591"/>
                    </a:lnTo>
                    <a:lnTo>
                      <a:pt x="2523" y="3490"/>
                    </a:lnTo>
                    <a:lnTo>
                      <a:pt x="2552" y="3385"/>
                    </a:lnTo>
                    <a:lnTo>
                      <a:pt x="2582" y="3281"/>
                    </a:lnTo>
                    <a:lnTo>
                      <a:pt x="2611" y="3176"/>
                    </a:lnTo>
                    <a:lnTo>
                      <a:pt x="2638" y="3069"/>
                    </a:lnTo>
                    <a:lnTo>
                      <a:pt x="2665" y="2962"/>
                    </a:lnTo>
                    <a:lnTo>
                      <a:pt x="2691" y="2856"/>
                    </a:lnTo>
                    <a:lnTo>
                      <a:pt x="2714" y="2749"/>
                    </a:lnTo>
                    <a:lnTo>
                      <a:pt x="2736" y="2644"/>
                    </a:lnTo>
                    <a:lnTo>
                      <a:pt x="2757" y="2540"/>
                    </a:lnTo>
                    <a:lnTo>
                      <a:pt x="2774" y="2437"/>
                    </a:lnTo>
                    <a:lnTo>
                      <a:pt x="2790" y="2336"/>
                    </a:lnTo>
                    <a:lnTo>
                      <a:pt x="2802" y="2237"/>
                    </a:lnTo>
                    <a:lnTo>
                      <a:pt x="2813" y="2141"/>
                    </a:lnTo>
                    <a:lnTo>
                      <a:pt x="2821" y="2048"/>
                    </a:lnTo>
                    <a:lnTo>
                      <a:pt x="2823" y="1992"/>
                    </a:lnTo>
                    <a:lnTo>
                      <a:pt x="2824" y="1936"/>
                    </a:lnTo>
                    <a:lnTo>
                      <a:pt x="2824" y="1883"/>
                    </a:lnTo>
                    <a:lnTo>
                      <a:pt x="2823" y="1829"/>
                    </a:lnTo>
                    <a:lnTo>
                      <a:pt x="2821" y="1775"/>
                    </a:lnTo>
                    <a:lnTo>
                      <a:pt x="2817" y="1722"/>
                    </a:lnTo>
                    <a:lnTo>
                      <a:pt x="2813" y="1669"/>
                    </a:lnTo>
                    <a:lnTo>
                      <a:pt x="2807" y="1618"/>
                    </a:lnTo>
                    <a:lnTo>
                      <a:pt x="2800" y="1566"/>
                    </a:lnTo>
                    <a:lnTo>
                      <a:pt x="2791" y="1515"/>
                    </a:lnTo>
                    <a:lnTo>
                      <a:pt x="2783" y="1466"/>
                    </a:lnTo>
                    <a:lnTo>
                      <a:pt x="2773" y="1416"/>
                    </a:lnTo>
                    <a:lnTo>
                      <a:pt x="2762" y="1367"/>
                    </a:lnTo>
                    <a:lnTo>
                      <a:pt x="2750" y="1319"/>
                    </a:lnTo>
                    <a:lnTo>
                      <a:pt x="2736" y="1271"/>
                    </a:lnTo>
                    <a:lnTo>
                      <a:pt x="2723" y="1224"/>
                    </a:lnTo>
                    <a:lnTo>
                      <a:pt x="2708" y="1179"/>
                    </a:lnTo>
                    <a:lnTo>
                      <a:pt x="2693" y="1132"/>
                    </a:lnTo>
                    <a:lnTo>
                      <a:pt x="2677" y="1088"/>
                    </a:lnTo>
                    <a:lnTo>
                      <a:pt x="2660" y="1044"/>
                    </a:lnTo>
                    <a:lnTo>
                      <a:pt x="2643" y="1001"/>
                    </a:lnTo>
                    <a:lnTo>
                      <a:pt x="2625" y="958"/>
                    </a:lnTo>
                    <a:lnTo>
                      <a:pt x="2606" y="917"/>
                    </a:lnTo>
                    <a:lnTo>
                      <a:pt x="2587" y="876"/>
                    </a:lnTo>
                    <a:lnTo>
                      <a:pt x="2567" y="836"/>
                    </a:lnTo>
                    <a:lnTo>
                      <a:pt x="2546" y="797"/>
                    </a:lnTo>
                    <a:lnTo>
                      <a:pt x="2525" y="757"/>
                    </a:lnTo>
                    <a:lnTo>
                      <a:pt x="2505" y="719"/>
                    </a:lnTo>
                    <a:lnTo>
                      <a:pt x="2462" y="646"/>
                    </a:lnTo>
                    <a:lnTo>
                      <a:pt x="2416" y="577"/>
                    </a:lnTo>
                    <a:lnTo>
                      <a:pt x="2371" y="511"/>
                    </a:lnTo>
                    <a:lnTo>
                      <a:pt x="2324" y="447"/>
                    </a:lnTo>
                    <a:lnTo>
                      <a:pt x="2278" y="388"/>
                    </a:lnTo>
                    <a:lnTo>
                      <a:pt x="2231" y="333"/>
                    </a:lnTo>
                    <a:lnTo>
                      <a:pt x="2185" y="282"/>
                    </a:lnTo>
                    <a:lnTo>
                      <a:pt x="2139" y="235"/>
                    </a:lnTo>
                    <a:lnTo>
                      <a:pt x="2094" y="191"/>
                    </a:lnTo>
                    <a:lnTo>
                      <a:pt x="2050" y="153"/>
                    </a:lnTo>
                    <a:lnTo>
                      <a:pt x="2007" y="117"/>
                    </a:lnTo>
                    <a:lnTo>
                      <a:pt x="1965" y="87"/>
                    </a:lnTo>
                    <a:lnTo>
                      <a:pt x="1926" y="61"/>
                    </a:lnTo>
                    <a:lnTo>
                      <a:pt x="1889" y="39"/>
                    </a:lnTo>
                    <a:lnTo>
                      <a:pt x="1871" y="30"/>
                    </a:lnTo>
                    <a:lnTo>
                      <a:pt x="1854" y="22"/>
                    </a:lnTo>
                    <a:lnTo>
                      <a:pt x="1838" y="16"/>
                    </a:lnTo>
                    <a:lnTo>
                      <a:pt x="1823" y="10"/>
                    </a:lnTo>
                    <a:lnTo>
                      <a:pt x="1808" y="6"/>
                    </a:lnTo>
                    <a:lnTo>
                      <a:pt x="1794" y="2"/>
                    </a:lnTo>
                    <a:lnTo>
                      <a:pt x="1780" y="1"/>
                    </a:lnTo>
                    <a:lnTo>
                      <a:pt x="1768" y="0"/>
                    </a:lnTo>
                    <a:lnTo>
                      <a:pt x="1757" y="1"/>
                    </a:lnTo>
                    <a:lnTo>
                      <a:pt x="1743" y="2"/>
                    </a:lnTo>
                    <a:lnTo>
                      <a:pt x="1729" y="6"/>
                    </a:lnTo>
                    <a:lnTo>
                      <a:pt x="1714" y="10"/>
                    </a:lnTo>
                    <a:lnTo>
                      <a:pt x="1699" y="16"/>
                    </a:lnTo>
                    <a:lnTo>
                      <a:pt x="1682" y="22"/>
                    </a:lnTo>
                    <a:lnTo>
                      <a:pt x="1666" y="30"/>
                    </a:lnTo>
                    <a:lnTo>
                      <a:pt x="1648" y="39"/>
                    </a:lnTo>
                    <a:lnTo>
                      <a:pt x="1611" y="61"/>
                    </a:lnTo>
                    <a:lnTo>
                      <a:pt x="1572" y="87"/>
                    </a:lnTo>
                    <a:lnTo>
                      <a:pt x="1530" y="117"/>
                    </a:lnTo>
                    <a:lnTo>
                      <a:pt x="1487" y="153"/>
                    </a:lnTo>
                    <a:lnTo>
                      <a:pt x="1443" y="191"/>
                    </a:lnTo>
                    <a:lnTo>
                      <a:pt x="1398" y="235"/>
                    </a:lnTo>
                    <a:lnTo>
                      <a:pt x="1352" y="282"/>
                    </a:lnTo>
                    <a:lnTo>
                      <a:pt x="1306" y="333"/>
                    </a:lnTo>
                    <a:lnTo>
                      <a:pt x="1259" y="388"/>
                    </a:lnTo>
                    <a:lnTo>
                      <a:pt x="1213" y="447"/>
                    </a:lnTo>
                    <a:lnTo>
                      <a:pt x="1166" y="511"/>
                    </a:lnTo>
                    <a:lnTo>
                      <a:pt x="1121" y="577"/>
                    </a:lnTo>
                    <a:lnTo>
                      <a:pt x="1075" y="646"/>
                    </a:lnTo>
                    <a:lnTo>
                      <a:pt x="1032" y="719"/>
                    </a:lnTo>
                    <a:lnTo>
                      <a:pt x="1012" y="757"/>
                    </a:lnTo>
                    <a:lnTo>
                      <a:pt x="991" y="797"/>
                    </a:lnTo>
                    <a:lnTo>
                      <a:pt x="970" y="836"/>
                    </a:lnTo>
                    <a:lnTo>
                      <a:pt x="950" y="876"/>
                    </a:lnTo>
                    <a:lnTo>
                      <a:pt x="931" y="917"/>
                    </a:lnTo>
                    <a:lnTo>
                      <a:pt x="912" y="958"/>
                    </a:lnTo>
                    <a:lnTo>
                      <a:pt x="894" y="1001"/>
                    </a:lnTo>
                    <a:lnTo>
                      <a:pt x="877" y="1044"/>
                    </a:lnTo>
                    <a:lnTo>
                      <a:pt x="860" y="1088"/>
                    </a:lnTo>
                    <a:lnTo>
                      <a:pt x="844" y="1132"/>
                    </a:lnTo>
                    <a:lnTo>
                      <a:pt x="829" y="1179"/>
                    </a:lnTo>
                    <a:lnTo>
                      <a:pt x="814" y="1224"/>
                    </a:lnTo>
                    <a:lnTo>
                      <a:pt x="801" y="1271"/>
                    </a:lnTo>
                    <a:lnTo>
                      <a:pt x="787" y="1319"/>
                    </a:lnTo>
                    <a:lnTo>
                      <a:pt x="775" y="1367"/>
                    </a:lnTo>
                    <a:lnTo>
                      <a:pt x="764" y="1416"/>
                    </a:lnTo>
                    <a:lnTo>
                      <a:pt x="754" y="1466"/>
                    </a:lnTo>
                    <a:lnTo>
                      <a:pt x="746" y="1515"/>
                    </a:lnTo>
                    <a:lnTo>
                      <a:pt x="737" y="1566"/>
                    </a:lnTo>
                    <a:lnTo>
                      <a:pt x="730" y="1618"/>
                    </a:lnTo>
                    <a:lnTo>
                      <a:pt x="723" y="1669"/>
                    </a:lnTo>
                    <a:lnTo>
                      <a:pt x="720" y="1722"/>
                    </a:lnTo>
                    <a:lnTo>
                      <a:pt x="716" y="1775"/>
                    </a:lnTo>
                    <a:lnTo>
                      <a:pt x="714" y="1829"/>
                    </a:lnTo>
                    <a:lnTo>
                      <a:pt x="712" y="1883"/>
                    </a:lnTo>
                    <a:lnTo>
                      <a:pt x="712" y="1936"/>
                    </a:lnTo>
                    <a:lnTo>
                      <a:pt x="714" y="1992"/>
                    </a:lnTo>
                    <a:lnTo>
                      <a:pt x="716" y="2048"/>
                    </a:lnTo>
                    <a:lnTo>
                      <a:pt x="723" y="2141"/>
                    </a:lnTo>
                    <a:lnTo>
                      <a:pt x="735" y="2237"/>
                    </a:lnTo>
                    <a:lnTo>
                      <a:pt x="747" y="2336"/>
                    </a:lnTo>
                    <a:lnTo>
                      <a:pt x="763" y="2437"/>
                    </a:lnTo>
                    <a:lnTo>
                      <a:pt x="780" y="2540"/>
                    </a:lnTo>
                    <a:lnTo>
                      <a:pt x="801" y="2644"/>
                    </a:lnTo>
                    <a:lnTo>
                      <a:pt x="823" y="2749"/>
                    </a:lnTo>
                    <a:lnTo>
                      <a:pt x="846" y="2856"/>
                    </a:lnTo>
                    <a:lnTo>
                      <a:pt x="872" y="2962"/>
                    </a:lnTo>
                    <a:lnTo>
                      <a:pt x="899" y="3069"/>
                    </a:lnTo>
                    <a:lnTo>
                      <a:pt x="926" y="3176"/>
                    </a:lnTo>
                    <a:lnTo>
                      <a:pt x="955" y="3281"/>
                    </a:lnTo>
                    <a:lnTo>
                      <a:pt x="985" y="3385"/>
                    </a:lnTo>
                    <a:lnTo>
                      <a:pt x="1014" y="3490"/>
                    </a:lnTo>
                    <a:lnTo>
                      <a:pt x="1045" y="3591"/>
                    </a:lnTo>
                    <a:lnTo>
                      <a:pt x="1075" y="3691"/>
                    </a:lnTo>
                    <a:lnTo>
                      <a:pt x="404" y="3521"/>
                    </a:lnTo>
                    <a:lnTo>
                      <a:pt x="0" y="5397"/>
                    </a:lnTo>
                    <a:lnTo>
                      <a:pt x="1362" y="4724"/>
                    </a:lnTo>
                    <a:lnTo>
                      <a:pt x="1768" y="5800"/>
                    </a:lnTo>
                    <a:lnTo>
                      <a:pt x="2174" y="4724"/>
                    </a:lnTo>
                    <a:close/>
                  </a:path>
                </a:pathLst>
              </a:custGeom>
              <a:solidFill>
                <a:srgbClr val="124062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任意多边形 30"/>
              <p:cNvSpPr/>
              <p:nvPr/>
            </p:nvSpPr>
            <p:spPr>
              <a:xfrm>
                <a:off x="9922624" y="2891833"/>
                <a:ext cx="504350" cy="3308383"/>
              </a:xfrm>
              <a:custGeom>
                <a:avLst/>
                <a:gdLst>
                  <a:gd name="connsiteX0" fmla="*/ 243936 w 504350"/>
                  <a:gd name="connsiteY0" fmla="*/ 0 h 3308383"/>
                  <a:gd name="connsiteX1" fmla="*/ 260414 w 504350"/>
                  <a:gd name="connsiteY1" fmla="*/ 0 h 3308383"/>
                  <a:gd name="connsiteX2" fmla="*/ 263584 w 504350"/>
                  <a:gd name="connsiteY2" fmla="*/ 338513 h 3308383"/>
                  <a:gd name="connsiteX3" fmla="*/ 296771 w 504350"/>
                  <a:gd name="connsiteY3" fmla="*/ 1250864 h 3308383"/>
                  <a:gd name="connsiteX4" fmla="*/ 480386 w 504350"/>
                  <a:gd name="connsiteY4" fmla="*/ 3188542 h 3308383"/>
                  <a:gd name="connsiteX5" fmla="*/ 504350 w 504350"/>
                  <a:gd name="connsiteY5" fmla="*/ 3308383 h 3308383"/>
                  <a:gd name="connsiteX6" fmla="*/ 0 w 504350"/>
                  <a:gd name="connsiteY6" fmla="*/ 3308383 h 3308383"/>
                  <a:gd name="connsiteX7" fmla="*/ 23964 w 504350"/>
                  <a:gd name="connsiteY7" fmla="*/ 3188542 h 3308383"/>
                  <a:gd name="connsiteX8" fmla="*/ 207580 w 504350"/>
                  <a:gd name="connsiteY8" fmla="*/ 1250864 h 3308383"/>
                  <a:gd name="connsiteX9" fmla="*/ 240766 w 504350"/>
                  <a:gd name="connsiteY9" fmla="*/ 338513 h 3308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4350" h="3308383">
                    <a:moveTo>
                      <a:pt x="243936" y="0"/>
                    </a:moveTo>
                    <a:lnTo>
                      <a:pt x="260414" y="0"/>
                    </a:lnTo>
                    <a:lnTo>
                      <a:pt x="263584" y="338513"/>
                    </a:lnTo>
                    <a:cubicBezTo>
                      <a:pt x="268875" y="619190"/>
                      <a:pt x="279825" y="927510"/>
                      <a:pt x="296771" y="1250864"/>
                    </a:cubicBezTo>
                    <a:cubicBezTo>
                      <a:pt x="339136" y="2059247"/>
                      <a:pt x="408953" y="2770268"/>
                      <a:pt x="480386" y="3188542"/>
                    </a:cubicBezTo>
                    <a:lnTo>
                      <a:pt x="504350" y="3308383"/>
                    </a:lnTo>
                    <a:lnTo>
                      <a:pt x="0" y="3308383"/>
                    </a:lnTo>
                    <a:lnTo>
                      <a:pt x="23964" y="3188542"/>
                    </a:lnTo>
                    <a:cubicBezTo>
                      <a:pt x="95398" y="2770268"/>
                      <a:pt x="165214" y="2059247"/>
                      <a:pt x="207580" y="1250864"/>
                    </a:cubicBezTo>
                    <a:cubicBezTo>
                      <a:pt x="224526" y="927510"/>
                      <a:pt x="235476" y="619190"/>
                      <a:pt x="240766" y="33851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24062">
                      <a:alpha val="0"/>
                    </a:srgbClr>
                  </a:gs>
                  <a:gs pos="100000">
                    <a:srgbClr val="124062"/>
                  </a:gs>
                </a:gsLst>
                <a:lin ang="16200000" scaled="1"/>
                <a:tileRect/>
              </a:gradFill>
              <a:ln w="19050">
                <a:noFill/>
              </a:ln>
              <a:effectLst>
                <a:outerShdw blurRad="419100" dist="25400" dir="2700000" sx="90000" sy="9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1964690" y="1727200"/>
            <a:ext cx="7102475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20000"/>
              </a:lnSpc>
            </a:pPr>
            <a:r>
              <a:rPr lang="en-US" altLang="zh-CN" sz="2400"/>
              <a:t>2. </a:t>
            </a:r>
            <a:r>
              <a:rPr lang="zh-CN" altLang="en-US" sz="2400"/>
              <a:t>参加</a:t>
            </a:r>
            <a:r>
              <a:rPr lang="en-US" altLang="zh-CN" sz="2400"/>
              <a:t>WEB</a:t>
            </a:r>
            <a:r>
              <a:rPr lang="zh-CN" altLang="en-US" sz="2400"/>
              <a:t>前端开发</a:t>
            </a:r>
            <a:r>
              <a:rPr lang="en-US" altLang="zh-CN" sz="2400"/>
              <a:t>1+X</a:t>
            </a:r>
            <a:r>
              <a:rPr lang="zh-CN" altLang="en-US" sz="2400"/>
              <a:t>高级证书考试。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970" y="2804160"/>
            <a:ext cx="3533140" cy="35331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550" y="2903855"/>
            <a:ext cx="3333750" cy="33337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957580" y="1075055"/>
            <a:ext cx="9699625" cy="4963160"/>
            <a:chOff x="1629" y="2145"/>
            <a:chExt cx="10852" cy="5402"/>
          </a:xfrm>
        </p:grpSpPr>
        <p:sp>
          <p:nvSpPr>
            <p:cNvPr id="2" name="椭圆 1"/>
            <p:cNvSpPr/>
            <p:nvPr/>
          </p:nvSpPr>
          <p:spPr>
            <a:xfrm>
              <a:off x="1629" y="2145"/>
              <a:ext cx="1013" cy="1013"/>
            </a:xfrm>
            <a:prstGeom prst="ellipse">
              <a:avLst/>
            </a:prstGeom>
            <a:solidFill>
              <a:srgbClr val="124062"/>
            </a:solidFill>
            <a:ln w="25400">
              <a:noFill/>
            </a:ln>
            <a:effectLst>
              <a:outerShdw blurRad="177800" dist="38100" dir="5400000" sx="90000" sy="-19000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300">
                <a:solidFill>
                  <a:srgbClr val="FEFABC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207"/>
            <p:cNvSpPr>
              <a:spLocks noEditPoints="1"/>
            </p:cNvSpPr>
            <p:nvPr/>
          </p:nvSpPr>
          <p:spPr bwMode="auto">
            <a:xfrm>
              <a:off x="1899" y="2448"/>
              <a:ext cx="465" cy="407"/>
            </a:xfrm>
            <a:custGeom>
              <a:avLst/>
              <a:gdLst>
                <a:gd name="T0" fmla="*/ 112 w 128"/>
                <a:gd name="T1" fmla="*/ 60 h 112"/>
                <a:gd name="T2" fmla="*/ 104 w 128"/>
                <a:gd name="T3" fmla="*/ 60 h 112"/>
                <a:gd name="T4" fmla="*/ 104 w 128"/>
                <a:gd name="T5" fmla="*/ 16 h 112"/>
                <a:gd name="T6" fmla="*/ 88 w 128"/>
                <a:gd name="T7" fmla="*/ 0 h 112"/>
                <a:gd name="T8" fmla="*/ 40 w 128"/>
                <a:gd name="T9" fmla="*/ 0 h 112"/>
                <a:gd name="T10" fmla="*/ 24 w 128"/>
                <a:gd name="T11" fmla="*/ 16 h 112"/>
                <a:gd name="T12" fmla="*/ 24 w 128"/>
                <a:gd name="T13" fmla="*/ 52 h 112"/>
                <a:gd name="T14" fmla="*/ 24 w 128"/>
                <a:gd name="T15" fmla="*/ 56 h 112"/>
                <a:gd name="T16" fmla="*/ 24 w 128"/>
                <a:gd name="T17" fmla="*/ 56 h 112"/>
                <a:gd name="T18" fmla="*/ 24 w 128"/>
                <a:gd name="T19" fmla="*/ 60 h 112"/>
                <a:gd name="T20" fmla="*/ 16 w 128"/>
                <a:gd name="T21" fmla="*/ 60 h 112"/>
                <a:gd name="T22" fmla="*/ 0 w 128"/>
                <a:gd name="T23" fmla="*/ 76 h 112"/>
                <a:gd name="T24" fmla="*/ 0 w 128"/>
                <a:gd name="T25" fmla="*/ 84 h 112"/>
                <a:gd name="T26" fmla="*/ 16 w 128"/>
                <a:gd name="T27" fmla="*/ 100 h 112"/>
                <a:gd name="T28" fmla="*/ 25 w 128"/>
                <a:gd name="T29" fmla="*/ 100 h 112"/>
                <a:gd name="T30" fmla="*/ 40 w 128"/>
                <a:gd name="T31" fmla="*/ 112 h 112"/>
                <a:gd name="T32" fmla="*/ 88 w 128"/>
                <a:gd name="T33" fmla="*/ 112 h 112"/>
                <a:gd name="T34" fmla="*/ 103 w 128"/>
                <a:gd name="T35" fmla="*/ 100 h 112"/>
                <a:gd name="T36" fmla="*/ 112 w 128"/>
                <a:gd name="T37" fmla="*/ 100 h 112"/>
                <a:gd name="T38" fmla="*/ 128 w 128"/>
                <a:gd name="T39" fmla="*/ 84 h 112"/>
                <a:gd name="T40" fmla="*/ 128 w 128"/>
                <a:gd name="T41" fmla="*/ 76 h 112"/>
                <a:gd name="T42" fmla="*/ 112 w 128"/>
                <a:gd name="T43" fmla="*/ 60 h 112"/>
                <a:gd name="T44" fmla="*/ 32 w 128"/>
                <a:gd name="T45" fmla="*/ 16 h 112"/>
                <a:gd name="T46" fmla="*/ 40 w 128"/>
                <a:gd name="T47" fmla="*/ 8 h 112"/>
                <a:gd name="T48" fmla="*/ 88 w 128"/>
                <a:gd name="T49" fmla="*/ 8 h 112"/>
                <a:gd name="T50" fmla="*/ 96 w 128"/>
                <a:gd name="T51" fmla="*/ 16 h 112"/>
                <a:gd name="T52" fmla="*/ 96 w 128"/>
                <a:gd name="T53" fmla="*/ 60 h 112"/>
                <a:gd name="T54" fmla="*/ 32 w 128"/>
                <a:gd name="T55" fmla="*/ 60 h 112"/>
                <a:gd name="T56" fmla="*/ 32 w 128"/>
                <a:gd name="T57" fmla="*/ 16 h 112"/>
                <a:gd name="T58" fmla="*/ 88 w 128"/>
                <a:gd name="T59" fmla="*/ 104 h 112"/>
                <a:gd name="T60" fmla="*/ 40 w 128"/>
                <a:gd name="T61" fmla="*/ 104 h 112"/>
                <a:gd name="T62" fmla="*/ 32 w 128"/>
                <a:gd name="T63" fmla="*/ 96 h 112"/>
                <a:gd name="T64" fmla="*/ 40 w 128"/>
                <a:gd name="T65" fmla="*/ 88 h 112"/>
                <a:gd name="T66" fmla="*/ 88 w 128"/>
                <a:gd name="T67" fmla="*/ 88 h 112"/>
                <a:gd name="T68" fmla="*/ 96 w 128"/>
                <a:gd name="T69" fmla="*/ 96 h 112"/>
                <a:gd name="T70" fmla="*/ 88 w 128"/>
                <a:gd name="T71" fmla="*/ 104 h 112"/>
                <a:gd name="T72" fmla="*/ 120 w 128"/>
                <a:gd name="T73" fmla="*/ 84 h 112"/>
                <a:gd name="T74" fmla="*/ 112 w 128"/>
                <a:gd name="T75" fmla="*/ 92 h 112"/>
                <a:gd name="T76" fmla="*/ 103 w 128"/>
                <a:gd name="T77" fmla="*/ 92 h 112"/>
                <a:gd name="T78" fmla="*/ 88 w 128"/>
                <a:gd name="T79" fmla="*/ 80 h 112"/>
                <a:gd name="T80" fmla="*/ 40 w 128"/>
                <a:gd name="T81" fmla="*/ 80 h 112"/>
                <a:gd name="T82" fmla="*/ 25 w 128"/>
                <a:gd name="T83" fmla="*/ 92 h 112"/>
                <a:gd name="T84" fmla="*/ 16 w 128"/>
                <a:gd name="T85" fmla="*/ 92 h 112"/>
                <a:gd name="T86" fmla="*/ 8 w 128"/>
                <a:gd name="T87" fmla="*/ 84 h 112"/>
                <a:gd name="T88" fmla="*/ 8 w 128"/>
                <a:gd name="T89" fmla="*/ 76 h 112"/>
                <a:gd name="T90" fmla="*/ 16 w 128"/>
                <a:gd name="T91" fmla="*/ 68 h 112"/>
                <a:gd name="T92" fmla="*/ 112 w 128"/>
                <a:gd name="T93" fmla="*/ 68 h 112"/>
                <a:gd name="T94" fmla="*/ 120 w 128"/>
                <a:gd name="T95" fmla="*/ 76 h 112"/>
                <a:gd name="T96" fmla="*/ 120 w 128"/>
                <a:gd name="T97" fmla="*/ 8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112">
                  <a:moveTo>
                    <a:pt x="112" y="60"/>
                  </a:moveTo>
                  <a:cubicBezTo>
                    <a:pt x="104" y="60"/>
                    <a:pt x="104" y="60"/>
                    <a:pt x="104" y="60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7"/>
                    <a:pt x="97" y="0"/>
                    <a:pt x="88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1" y="0"/>
                    <a:pt x="24" y="7"/>
                    <a:pt x="24" y="16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5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7"/>
                    <a:pt x="24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7" y="60"/>
                    <a:pt x="0" y="67"/>
                    <a:pt x="0" y="7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3"/>
                    <a:pt x="7" y="100"/>
                    <a:pt x="16" y="100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6" y="107"/>
                    <a:pt x="33" y="112"/>
                    <a:pt x="40" y="112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5" y="112"/>
                    <a:pt x="102" y="107"/>
                    <a:pt x="103" y="100"/>
                  </a:cubicBezTo>
                  <a:cubicBezTo>
                    <a:pt x="112" y="100"/>
                    <a:pt x="112" y="100"/>
                    <a:pt x="112" y="100"/>
                  </a:cubicBezTo>
                  <a:cubicBezTo>
                    <a:pt x="121" y="100"/>
                    <a:pt x="128" y="93"/>
                    <a:pt x="128" y="84"/>
                  </a:cubicBezTo>
                  <a:cubicBezTo>
                    <a:pt x="128" y="76"/>
                    <a:pt x="128" y="76"/>
                    <a:pt x="128" y="76"/>
                  </a:cubicBezTo>
                  <a:cubicBezTo>
                    <a:pt x="128" y="67"/>
                    <a:pt x="121" y="60"/>
                    <a:pt x="112" y="60"/>
                  </a:cubicBezTo>
                  <a:close/>
                  <a:moveTo>
                    <a:pt x="32" y="16"/>
                  </a:moveTo>
                  <a:cubicBezTo>
                    <a:pt x="32" y="12"/>
                    <a:pt x="36" y="8"/>
                    <a:pt x="40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92" y="8"/>
                    <a:pt x="96" y="12"/>
                    <a:pt x="96" y="16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32" y="60"/>
                    <a:pt x="32" y="60"/>
                    <a:pt x="32" y="60"/>
                  </a:cubicBezTo>
                  <a:lnTo>
                    <a:pt x="32" y="16"/>
                  </a:lnTo>
                  <a:close/>
                  <a:moveTo>
                    <a:pt x="88" y="104"/>
                  </a:moveTo>
                  <a:cubicBezTo>
                    <a:pt x="40" y="104"/>
                    <a:pt x="40" y="104"/>
                    <a:pt x="40" y="104"/>
                  </a:cubicBezTo>
                  <a:cubicBezTo>
                    <a:pt x="36" y="104"/>
                    <a:pt x="32" y="100"/>
                    <a:pt x="32" y="96"/>
                  </a:cubicBezTo>
                  <a:cubicBezTo>
                    <a:pt x="32" y="92"/>
                    <a:pt x="36" y="88"/>
                    <a:pt x="40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92" y="88"/>
                    <a:pt x="96" y="92"/>
                    <a:pt x="96" y="96"/>
                  </a:cubicBezTo>
                  <a:cubicBezTo>
                    <a:pt x="96" y="100"/>
                    <a:pt x="92" y="104"/>
                    <a:pt x="88" y="104"/>
                  </a:cubicBezTo>
                  <a:close/>
                  <a:moveTo>
                    <a:pt x="120" y="84"/>
                  </a:moveTo>
                  <a:cubicBezTo>
                    <a:pt x="120" y="88"/>
                    <a:pt x="116" y="92"/>
                    <a:pt x="11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2" y="85"/>
                    <a:pt x="95" y="80"/>
                    <a:pt x="88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3" y="80"/>
                    <a:pt x="26" y="85"/>
                    <a:pt x="25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2" y="92"/>
                    <a:pt x="8" y="88"/>
                    <a:pt x="8" y="8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2"/>
                    <a:pt x="12" y="68"/>
                    <a:pt x="16" y="68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6" y="68"/>
                    <a:pt x="120" y="72"/>
                    <a:pt x="120" y="76"/>
                  </a:cubicBezTo>
                  <a:lnTo>
                    <a:pt x="120" y="84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842" y="2208"/>
              <a:ext cx="5498" cy="54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lvl="0"/>
              <a:r>
                <a:rPr lang="zh-CN" altLang="en-US" sz="2800" b="1" dirty="0">
                  <a:solidFill>
                    <a:srgbClr val="124062"/>
                  </a:solidFill>
                  <a:cs typeface="+mn-ea"/>
                  <a:sym typeface="+mn-lt"/>
                </a:rPr>
                <a:t>学了这门课可以做什么？</a:t>
              </a: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1704" y="2365"/>
              <a:ext cx="777" cy="5182"/>
              <a:chOff x="9846542" y="1813000"/>
              <a:chExt cx="658088" cy="4387216"/>
            </a:xfrm>
          </p:grpSpPr>
          <p:sp>
            <p:nvSpPr>
              <p:cNvPr id="29" name="KSO_Shape"/>
              <p:cNvSpPr/>
              <p:nvPr/>
            </p:nvSpPr>
            <p:spPr bwMode="auto">
              <a:xfrm>
                <a:off x="9846542" y="1813000"/>
                <a:ext cx="658088" cy="1078832"/>
              </a:xfrm>
              <a:custGeom>
                <a:avLst/>
                <a:gdLst>
                  <a:gd name="T0" fmla="*/ 1029029 w 3535"/>
                  <a:gd name="T1" fmla="*/ 1156466 h 5800"/>
                  <a:gd name="T2" fmla="*/ 818493 w 3535"/>
                  <a:gd name="T3" fmla="*/ 1179458 h 5800"/>
                  <a:gd name="T4" fmla="*/ 848054 w 3535"/>
                  <a:gd name="T5" fmla="*/ 1077639 h 5800"/>
                  <a:gd name="T6" fmla="*/ 875315 w 3535"/>
                  <a:gd name="T7" fmla="*/ 972864 h 5800"/>
                  <a:gd name="T8" fmla="*/ 898635 w 3535"/>
                  <a:gd name="T9" fmla="*/ 868417 h 5800"/>
                  <a:gd name="T10" fmla="*/ 916371 w 3535"/>
                  <a:gd name="T11" fmla="*/ 767255 h 5800"/>
                  <a:gd name="T12" fmla="*/ 926553 w 3535"/>
                  <a:gd name="T13" fmla="*/ 672662 h 5800"/>
                  <a:gd name="T14" fmla="*/ 927538 w 3535"/>
                  <a:gd name="T15" fmla="*/ 635876 h 5800"/>
                  <a:gd name="T16" fmla="*/ 926553 w 3535"/>
                  <a:gd name="T17" fmla="*/ 582996 h 5800"/>
                  <a:gd name="T18" fmla="*/ 921955 w 3535"/>
                  <a:gd name="T19" fmla="*/ 531429 h 5800"/>
                  <a:gd name="T20" fmla="*/ 914072 w 3535"/>
                  <a:gd name="T21" fmla="*/ 481505 h 5800"/>
                  <a:gd name="T22" fmla="*/ 903233 w 3535"/>
                  <a:gd name="T23" fmla="*/ 433223 h 5800"/>
                  <a:gd name="T24" fmla="*/ 889438 w 3535"/>
                  <a:gd name="T25" fmla="*/ 387241 h 5800"/>
                  <a:gd name="T26" fmla="*/ 873673 w 3535"/>
                  <a:gd name="T27" fmla="*/ 342900 h 5800"/>
                  <a:gd name="T28" fmla="*/ 855936 w 3535"/>
                  <a:gd name="T29" fmla="*/ 301187 h 5800"/>
                  <a:gd name="T30" fmla="*/ 836230 w 3535"/>
                  <a:gd name="T31" fmla="*/ 261773 h 5800"/>
                  <a:gd name="T32" fmla="*/ 808640 w 3535"/>
                  <a:gd name="T33" fmla="*/ 212178 h 5800"/>
                  <a:gd name="T34" fmla="*/ 763314 w 3535"/>
                  <a:gd name="T35" fmla="*/ 146816 h 5800"/>
                  <a:gd name="T36" fmla="*/ 717660 w 3535"/>
                  <a:gd name="T37" fmla="*/ 92622 h 5800"/>
                  <a:gd name="T38" fmla="*/ 673319 w 3535"/>
                  <a:gd name="T39" fmla="*/ 50253 h 5800"/>
                  <a:gd name="T40" fmla="*/ 632592 w 3535"/>
                  <a:gd name="T41" fmla="*/ 20035 h 5800"/>
                  <a:gd name="T42" fmla="*/ 608943 w 3535"/>
                  <a:gd name="T43" fmla="*/ 7226 h 5800"/>
                  <a:gd name="T44" fmla="*/ 593835 w 3535"/>
                  <a:gd name="T45" fmla="*/ 1971 h 5800"/>
                  <a:gd name="T46" fmla="*/ 580697 w 3535"/>
                  <a:gd name="T47" fmla="*/ 0 h 5800"/>
                  <a:gd name="T48" fmla="*/ 572486 w 3535"/>
                  <a:gd name="T49" fmla="*/ 657 h 5800"/>
                  <a:gd name="T50" fmla="*/ 558034 w 3535"/>
                  <a:gd name="T51" fmla="*/ 5255 h 5800"/>
                  <a:gd name="T52" fmla="*/ 541283 w 3535"/>
                  <a:gd name="T53" fmla="*/ 12809 h 5800"/>
                  <a:gd name="T54" fmla="*/ 502526 w 3535"/>
                  <a:gd name="T55" fmla="*/ 38428 h 5800"/>
                  <a:gd name="T56" fmla="*/ 459171 w 3535"/>
                  <a:gd name="T57" fmla="*/ 77185 h 5800"/>
                  <a:gd name="T58" fmla="*/ 413517 w 3535"/>
                  <a:gd name="T59" fmla="*/ 127438 h 5800"/>
                  <a:gd name="T60" fmla="*/ 368191 w 3535"/>
                  <a:gd name="T61" fmla="*/ 189515 h 5800"/>
                  <a:gd name="T62" fmla="*/ 332390 w 3535"/>
                  <a:gd name="T63" fmla="*/ 248635 h 5800"/>
                  <a:gd name="T64" fmla="*/ 312026 w 3535"/>
                  <a:gd name="T65" fmla="*/ 287721 h 5800"/>
                  <a:gd name="T66" fmla="*/ 293633 w 3535"/>
                  <a:gd name="T67" fmla="*/ 328777 h 5800"/>
                  <a:gd name="T68" fmla="*/ 277210 w 3535"/>
                  <a:gd name="T69" fmla="*/ 371803 h 5800"/>
                  <a:gd name="T70" fmla="*/ 263087 w 3535"/>
                  <a:gd name="T71" fmla="*/ 417458 h 5800"/>
                  <a:gd name="T72" fmla="*/ 250935 w 3535"/>
                  <a:gd name="T73" fmla="*/ 465083 h 5800"/>
                  <a:gd name="T74" fmla="*/ 242066 w 3535"/>
                  <a:gd name="T75" fmla="*/ 514350 h 5800"/>
                  <a:gd name="T76" fmla="*/ 236483 w 3535"/>
                  <a:gd name="T77" fmla="*/ 565588 h 5800"/>
                  <a:gd name="T78" fmla="*/ 233855 w 3535"/>
                  <a:gd name="T79" fmla="*/ 618468 h 5800"/>
                  <a:gd name="T80" fmla="*/ 235169 w 3535"/>
                  <a:gd name="T81" fmla="*/ 672662 h 5800"/>
                  <a:gd name="T82" fmla="*/ 241410 w 3535"/>
                  <a:gd name="T83" fmla="*/ 734739 h 5800"/>
                  <a:gd name="T84" fmla="*/ 256190 w 3535"/>
                  <a:gd name="T85" fmla="*/ 834259 h 5800"/>
                  <a:gd name="T86" fmla="*/ 277867 w 3535"/>
                  <a:gd name="T87" fmla="*/ 938048 h 5800"/>
                  <a:gd name="T88" fmla="*/ 304143 w 3535"/>
                  <a:gd name="T89" fmla="*/ 1043152 h 5800"/>
                  <a:gd name="T90" fmla="*/ 333047 w 3535"/>
                  <a:gd name="T91" fmla="*/ 1146284 h 5800"/>
                  <a:gd name="T92" fmla="*/ 132693 w 3535"/>
                  <a:gd name="T93" fmla="*/ 1156466 h 5800"/>
                  <a:gd name="T94" fmla="*/ 580697 w 3535"/>
                  <a:gd name="T95" fmla="*/ 1905000 h 58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535" h="5800">
                    <a:moveTo>
                      <a:pt x="2174" y="4724"/>
                    </a:moveTo>
                    <a:lnTo>
                      <a:pt x="3535" y="5397"/>
                    </a:lnTo>
                    <a:lnTo>
                      <a:pt x="3133" y="3521"/>
                    </a:lnTo>
                    <a:lnTo>
                      <a:pt x="2462" y="3691"/>
                    </a:lnTo>
                    <a:lnTo>
                      <a:pt x="2492" y="3591"/>
                    </a:lnTo>
                    <a:lnTo>
                      <a:pt x="2523" y="3490"/>
                    </a:lnTo>
                    <a:lnTo>
                      <a:pt x="2552" y="3385"/>
                    </a:lnTo>
                    <a:lnTo>
                      <a:pt x="2582" y="3281"/>
                    </a:lnTo>
                    <a:lnTo>
                      <a:pt x="2611" y="3176"/>
                    </a:lnTo>
                    <a:lnTo>
                      <a:pt x="2638" y="3069"/>
                    </a:lnTo>
                    <a:lnTo>
                      <a:pt x="2665" y="2962"/>
                    </a:lnTo>
                    <a:lnTo>
                      <a:pt x="2691" y="2856"/>
                    </a:lnTo>
                    <a:lnTo>
                      <a:pt x="2714" y="2749"/>
                    </a:lnTo>
                    <a:lnTo>
                      <a:pt x="2736" y="2644"/>
                    </a:lnTo>
                    <a:lnTo>
                      <a:pt x="2757" y="2540"/>
                    </a:lnTo>
                    <a:lnTo>
                      <a:pt x="2774" y="2437"/>
                    </a:lnTo>
                    <a:lnTo>
                      <a:pt x="2790" y="2336"/>
                    </a:lnTo>
                    <a:lnTo>
                      <a:pt x="2802" y="2237"/>
                    </a:lnTo>
                    <a:lnTo>
                      <a:pt x="2813" y="2141"/>
                    </a:lnTo>
                    <a:lnTo>
                      <a:pt x="2821" y="2048"/>
                    </a:lnTo>
                    <a:lnTo>
                      <a:pt x="2823" y="1992"/>
                    </a:lnTo>
                    <a:lnTo>
                      <a:pt x="2824" y="1936"/>
                    </a:lnTo>
                    <a:lnTo>
                      <a:pt x="2824" y="1883"/>
                    </a:lnTo>
                    <a:lnTo>
                      <a:pt x="2823" y="1829"/>
                    </a:lnTo>
                    <a:lnTo>
                      <a:pt x="2821" y="1775"/>
                    </a:lnTo>
                    <a:lnTo>
                      <a:pt x="2817" y="1722"/>
                    </a:lnTo>
                    <a:lnTo>
                      <a:pt x="2813" y="1669"/>
                    </a:lnTo>
                    <a:lnTo>
                      <a:pt x="2807" y="1618"/>
                    </a:lnTo>
                    <a:lnTo>
                      <a:pt x="2800" y="1566"/>
                    </a:lnTo>
                    <a:lnTo>
                      <a:pt x="2791" y="1515"/>
                    </a:lnTo>
                    <a:lnTo>
                      <a:pt x="2783" y="1466"/>
                    </a:lnTo>
                    <a:lnTo>
                      <a:pt x="2773" y="1416"/>
                    </a:lnTo>
                    <a:lnTo>
                      <a:pt x="2762" y="1367"/>
                    </a:lnTo>
                    <a:lnTo>
                      <a:pt x="2750" y="1319"/>
                    </a:lnTo>
                    <a:lnTo>
                      <a:pt x="2736" y="1271"/>
                    </a:lnTo>
                    <a:lnTo>
                      <a:pt x="2723" y="1224"/>
                    </a:lnTo>
                    <a:lnTo>
                      <a:pt x="2708" y="1179"/>
                    </a:lnTo>
                    <a:lnTo>
                      <a:pt x="2693" y="1132"/>
                    </a:lnTo>
                    <a:lnTo>
                      <a:pt x="2677" y="1088"/>
                    </a:lnTo>
                    <a:lnTo>
                      <a:pt x="2660" y="1044"/>
                    </a:lnTo>
                    <a:lnTo>
                      <a:pt x="2643" y="1001"/>
                    </a:lnTo>
                    <a:lnTo>
                      <a:pt x="2625" y="958"/>
                    </a:lnTo>
                    <a:lnTo>
                      <a:pt x="2606" y="917"/>
                    </a:lnTo>
                    <a:lnTo>
                      <a:pt x="2587" y="876"/>
                    </a:lnTo>
                    <a:lnTo>
                      <a:pt x="2567" y="836"/>
                    </a:lnTo>
                    <a:lnTo>
                      <a:pt x="2546" y="797"/>
                    </a:lnTo>
                    <a:lnTo>
                      <a:pt x="2525" y="757"/>
                    </a:lnTo>
                    <a:lnTo>
                      <a:pt x="2505" y="719"/>
                    </a:lnTo>
                    <a:lnTo>
                      <a:pt x="2462" y="646"/>
                    </a:lnTo>
                    <a:lnTo>
                      <a:pt x="2416" y="577"/>
                    </a:lnTo>
                    <a:lnTo>
                      <a:pt x="2371" y="511"/>
                    </a:lnTo>
                    <a:lnTo>
                      <a:pt x="2324" y="447"/>
                    </a:lnTo>
                    <a:lnTo>
                      <a:pt x="2278" y="388"/>
                    </a:lnTo>
                    <a:lnTo>
                      <a:pt x="2231" y="333"/>
                    </a:lnTo>
                    <a:lnTo>
                      <a:pt x="2185" y="282"/>
                    </a:lnTo>
                    <a:lnTo>
                      <a:pt x="2139" y="235"/>
                    </a:lnTo>
                    <a:lnTo>
                      <a:pt x="2094" y="191"/>
                    </a:lnTo>
                    <a:lnTo>
                      <a:pt x="2050" y="153"/>
                    </a:lnTo>
                    <a:lnTo>
                      <a:pt x="2007" y="117"/>
                    </a:lnTo>
                    <a:lnTo>
                      <a:pt x="1965" y="87"/>
                    </a:lnTo>
                    <a:lnTo>
                      <a:pt x="1926" y="61"/>
                    </a:lnTo>
                    <a:lnTo>
                      <a:pt x="1889" y="39"/>
                    </a:lnTo>
                    <a:lnTo>
                      <a:pt x="1871" y="30"/>
                    </a:lnTo>
                    <a:lnTo>
                      <a:pt x="1854" y="22"/>
                    </a:lnTo>
                    <a:lnTo>
                      <a:pt x="1838" y="16"/>
                    </a:lnTo>
                    <a:lnTo>
                      <a:pt x="1823" y="10"/>
                    </a:lnTo>
                    <a:lnTo>
                      <a:pt x="1808" y="6"/>
                    </a:lnTo>
                    <a:lnTo>
                      <a:pt x="1794" y="2"/>
                    </a:lnTo>
                    <a:lnTo>
                      <a:pt x="1780" y="1"/>
                    </a:lnTo>
                    <a:lnTo>
                      <a:pt x="1768" y="0"/>
                    </a:lnTo>
                    <a:lnTo>
                      <a:pt x="1757" y="1"/>
                    </a:lnTo>
                    <a:lnTo>
                      <a:pt x="1743" y="2"/>
                    </a:lnTo>
                    <a:lnTo>
                      <a:pt x="1729" y="6"/>
                    </a:lnTo>
                    <a:lnTo>
                      <a:pt x="1714" y="10"/>
                    </a:lnTo>
                    <a:lnTo>
                      <a:pt x="1699" y="16"/>
                    </a:lnTo>
                    <a:lnTo>
                      <a:pt x="1682" y="22"/>
                    </a:lnTo>
                    <a:lnTo>
                      <a:pt x="1666" y="30"/>
                    </a:lnTo>
                    <a:lnTo>
                      <a:pt x="1648" y="39"/>
                    </a:lnTo>
                    <a:lnTo>
                      <a:pt x="1611" y="61"/>
                    </a:lnTo>
                    <a:lnTo>
                      <a:pt x="1572" y="87"/>
                    </a:lnTo>
                    <a:lnTo>
                      <a:pt x="1530" y="117"/>
                    </a:lnTo>
                    <a:lnTo>
                      <a:pt x="1487" y="153"/>
                    </a:lnTo>
                    <a:lnTo>
                      <a:pt x="1443" y="191"/>
                    </a:lnTo>
                    <a:lnTo>
                      <a:pt x="1398" y="235"/>
                    </a:lnTo>
                    <a:lnTo>
                      <a:pt x="1352" y="282"/>
                    </a:lnTo>
                    <a:lnTo>
                      <a:pt x="1306" y="333"/>
                    </a:lnTo>
                    <a:lnTo>
                      <a:pt x="1259" y="388"/>
                    </a:lnTo>
                    <a:lnTo>
                      <a:pt x="1213" y="447"/>
                    </a:lnTo>
                    <a:lnTo>
                      <a:pt x="1166" y="511"/>
                    </a:lnTo>
                    <a:lnTo>
                      <a:pt x="1121" y="577"/>
                    </a:lnTo>
                    <a:lnTo>
                      <a:pt x="1075" y="646"/>
                    </a:lnTo>
                    <a:lnTo>
                      <a:pt x="1032" y="719"/>
                    </a:lnTo>
                    <a:lnTo>
                      <a:pt x="1012" y="757"/>
                    </a:lnTo>
                    <a:lnTo>
                      <a:pt x="991" y="797"/>
                    </a:lnTo>
                    <a:lnTo>
                      <a:pt x="970" y="836"/>
                    </a:lnTo>
                    <a:lnTo>
                      <a:pt x="950" y="876"/>
                    </a:lnTo>
                    <a:lnTo>
                      <a:pt x="931" y="917"/>
                    </a:lnTo>
                    <a:lnTo>
                      <a:pt x="912" y="958"/>
                    </a:lnTo>
                    <a:lnTo>
                      <a:pt x="894" y="1001"/>
                    </a:lnTo>
                    <a:lnTo>
                      <a:pt x="877" y="1044"/>
                    </a:lnTo>
                    <a:lnTo>
                      <a:pt x="860" y="1088"/>
                    </a:lnTo>
                    <a:lnTo>
                      <a:pt x="844" y="1132"/>
                    </a:lnTo>
                    <a:lnTo>
                      <a:pt x="829" y="1179"/>
                    </a:lnTo>
                    <a:lnTo>
                      <a:pt x="814" y="1224"/>
                    </a:lnTo>
                    <a:lnTo>
                      <a:pt x="801" y="1271"/>
                    </a:lnTo>
                    <a:lnTo>
                      <a:pt x="787" y="1319"/>
                    </a:lnTo>
                    <a:lnTo>
                      <a:pt x="775" y="1367"/>
                    </a:lnTo>
                    <a:lnTo>
                      <a:pt x="764" y="1416"/>
                    </a:lnTo>
                    <a:lnTo>
                      <a:pt x="754" y="1466"/>
                    </a:lnTo>
                    <a:lnTo>
                      <a:pt x="746" y="1515"/>
                    </a:lnTo>
                    <a:lnTo>
                      <a:pt x="737" y="1566"/>
                    </a:lnTo>
                    <a:lnTo>
                      <a:pt x="730" y="1618"/>
                    </a:lnTo>
                    <a:lnTo>
                      <a:pt x="723" y="1669"/>
                    </a:lnTo>
                    <a:lnTo>
                      <a:pt x="720" y="1722"/>
                    </a:lnTo>
                    <a:lnTo>
                      <a:pt x="716" y="1775"/>
                    </a:lnTo>
                    <a:lnTo>
                      <a:pt x="714" y="1829"/>
                    </a:lnTo>
                    <a:lnTo>
                      <a:pt x="712" y="1883"/>
                    </a:lnTo>
                    <a:lnTo>
                      <a:pt x="712" y="1936"/>
                    </a:lnTo>
                    <a:lnTo>
                      <a:pt x="714" y="1992"/>
                    </a:lnTo>
                    <a:lnTo>
                      <a:pt x="716" y="2048"/>
                    </a:lnTo>
                    <a:lnTo>
                      <a:pt x="723" y="2141"/>
                    </a:lnTo>
                    <a:lnTo>
                      <a:pt x="735" y="2237"/>
                    </a:lnTo>
                    <a:lnTo>
                      <a:pt x="747" y="2336"/>
                    </a:lnTo>
                    <a:lnTo>
                      <a:pt x="763" y="2437"/>
                    </a:lnTo>
                    <a:lnTo>
                      <a:pt x="780" y="2540"/>
                    </a:lnTo>
                    <a:lnTo>
                      <a:pt x="801" y="2644"/>
                    </a:lnTo>
                    <a:lnTo>
                      <a:pt x="823" y="2749"/>
                    </a:lnTo>
                    <a:lnTo>
                      <a:pt x="846" y="2856"/>
                    </a:lnTo>
                    <a:lnTo>
                      <a:pt x="872" y="2962"/>
                    </a:lnTo>
                    <a:lnTo>
                      <a:pt x="899" y="3069"/>
                    </a:lnTo>
                    <a:lnTo>
                      <a:pt x="926" y="3176"/>
                    </a:lnTo>
                    <a:lnTo>
                      <a:pt x="955" y="3281"/>
                    </a:lnTo>
                    <a:lnTo>
                      <a:pt x="985" y="3385"/>
                    </a:lnTo>
                    <a:lnTo>
                      <a:pt x="1014" y="3490"/>
                    </a:lnTo>
                    <a:lnTo>
                      <a:pt x="1045" y="3591"/>
                    </a:lnTo>
                    <a:lnTo>
                      <a:pt x="1075" y="3691"/>
                    </a:lnTo>
                    <a:lnTo>
                      <a:pt x="404" y="3521"/>
                    </a:lnTo>
                    <a:lnTo>
                      <a:pt x="0" y="5397"/>
                    </a:lnTo>
                    <a:lnTo>
                      <a:pt x="1362" y="4724"/>
                    </a:lnTo>
                    <a:lnTo>
                      <a:pt x="1768" y="5800"/>
                    </a:lnTo>
                    <a:lnTo>
                      <a:pt x="2174" y="4724"/>
                    </a:lnTo>
                    <a:close/>
                  </a:path>
                </a:pathLst>
              </a:custGeom>
              <a:solidFill>
                <a:srgbClr val="124062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任意多边形 30"/>
              <p:cNvSpPr/>
              <p:nvPr/>
            </p:nvSpPr>
            <p:spPr>
              <a:xfrm>
                <a:off x="9922624" y="2891833"/>
                <a:ext cx="504350" cy="3308383"/>
              </a:xfrm>
              <a:custGeom>
                <a:avLst/>
                <a:gdLst>
                  <a:gd name="connsiteX0" fmla="*/ 243936 w 504350"/>
                  <a:gd name="connsiteY0" fmla="*/ 0 h 3308383"/>
                  <a:gd name="connsiteX1" fmla="*/ 260414 w 504350"/>
                  <a:gd name="connsiteY1" fmla="*/ 0 h 3308383"/>
                  <a:gd name="connsiteX2" fmla="*/ 263584 w 504350"/>
                  <a:gd name="connsiteY2" fmla="*/ 338513 h 3308383"/>
                  <a:gd name="connsiteX3" fmla="*/ 296771 w 504350"/>
                  <a:gd name="connsiteY3" fmla="*/ 1250864 h 3308383"/>
                  <a:gd name="connsiteX4" fmla="*/ 480386 w 504350"/>
                  <a:gd name="connsiteY4" fmla="*/ 3188542 h 3308383"/>
                  <a:gd name="connsiteX5" fmla="*/ 504350 w 504350"/>
                  <a:gd name="connsiteY5" fmla="*/ 3308383 h 3308383"/>
                  <a:gd name="connsiteX6" fmla="*/ 0 w 504350"/>
                  <a:gd name="connsiteY6" fmla="*/ 3308383 h 3308383"/>
                  <a:gd name="connsiteX7" fmla="*/ 23964 w 504350"/>
                  <a:gd name="connsiteY7" fmla="*/ 3188542 h 3308383"/>
                  <a:gd name="connsiteX8" fmla="*/ 207580 w 504350"/>
                  <a:gd name="connsiteY8" fmla="*/ 1250864 h 3308383"/>
                  <a:gd name="connsiteX9" fmla="*/ 240766 w 504350"/>
                  <a:gd name="connsiteY9" fmla="*/ 338513 h 3308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4350" h="3308383">
                    <a:moveTo>
                      <a:pt x="243936" y="0"/>
                    </a:moveTo>
                    <a:lnTo>
                      <a:pt x="260414" y="0"/>
                    </a:lnTo>
                    <a:lnTo>
                      <a:pt x="263584" y="338513"/>
                    </a:lnTo>
                    <a:cubicBezTo>
                      <a:pt x="268875" y="619190"/>
                      <a:pt x="279825" y="927510"/>
                      <a:pt x="296771" y="1250864"/>
                    </a:cubicBezTo>
                    <a:cubicBezTo>
                      <a:pt x="339136" y="2059247"/>
                      <a:pt x="408953" y="2770268"/>
                      <a:pt x="480386" y="3188542"/>
                    </a:cubicBezTo>
                    <a:lnTo>
                      <a:pt x="504350" y="3308383"/>
                    </a:lnTo>
                    <a:lnTo>
                      <a:pt x="0" y="3308383"/>
                    </a:lnTo>
                    <a:lnTo>
                      <a:pt x="23964" y="3188542"/>
                    </a:lnTo>
                    <a:cubicBezTo>
                      <a:pt x="95398" y="2770268"/>
                      <a:pt x="165214" y="2059247"/>
                      <a:pt x="207580" y="1250864"/>
                    </a:cubicBezTo>
                    <a:cubicBezTo>
                      <a:pt x="224526" y="927510"/>
                      <a:pt x="235476" y="619190"/>
                      <a:pt x="240766" y="33851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24062">
                      <a:alpha val="0"/>
                    </a:srgbClr>
                  </a:gs>
                  <a:gs pos="100000">
                    <a:srgbClr val="124062"/>
                  </a:gs>
                </a:gsLst>
                <a:lin ang="16200000" scaled="1"/>
                <a:tileRect/>
              </a:gradFill>
              <a:ln w="19050">
                <a:noFill/>
              </a:ln>
              <a:effectLst>
                <a:outerShdw blurRad="419100" dist="25400" dir="2700000" sx="90000" sy="9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1964690" y="1410970"/>
            <a:ext cx="7102475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20000"/>
              </a:lnSpc>
            </a:pPr>
            <a:r>
              <a:rPr lang="en-US" altLang="zh-CN" sz="2400"/>
              <a:t>3. </a:t>
            </a:r>
            <a:r>
              <a:rPr lang="zh-CN" altLang="en-US" sz="2400"/>
              <a:t>完成毕业设计（</a:t>
            </a:r>
            <a:r>
              <a:rPr lang="zh-CN" altLang="en-US" sz="2400">
                <a:hlinkClick r:id="rId2"/>
              </a:rPr>
              <a:t>http://www.ccsa.org.cn/</a:t>
            </a:r>
            <a:r>
              <a:rPr lang="zh-CN" altLang="en-US" sz="2400"/>
              <a:t>）。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515" y="2314575"/>
            <a:ext cx="8379460" cy="42386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957580" y="1075055"/>
            <a:ext cx="9699625" cy="4963160"/>
            <a:chOff x="1629" y="2145"/>
            <a:chExt cx="10852" cy="5402"/>
          </a:xfrm>
        </p:grpSpPr>
        <p:sp>
          <p:nvSpPr>
            <p:cNvPr id="2" name="椭圆 1"/>
            <p:cNvSpPr/>
            <p:nvPr/>
          </p:nvSpPr>
          <p:spPr>
            <a:xfrm>
              <a:off x="1629" y="2145"/>
              <a:ext cx="1013" cy="1013"/>
            </a:xfrm>
            <a:prstGeom prst="ellipse">
              <a:avLst/>
            </a:prstGeom>
            <a:solidFill>
              <a:srgbClr val="124062"/>
            </a:solidFill>
            <a:ln w="25400">
              <a:noFill/>
            </a:ln>
            <a:effectLst>
              <a:outerShdw blurRad="177800" dist="38100" dir="5400000" sx="90000" sy="-19000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300">
                <a:solidFill>
                  <a:srgbClr val="FEFABC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207"/>
            <p:cNvSpPr>
              <a:spLocks noEditPoints="1"/>
            </p:cNvSpPr>
            <p:nvPr/>
          </p:nvSpPr>
          <p:spPr bwMode="auto">
            <a:xfrm>
              <a:off x="1899" y="2448"/>
              <a:ext cx="465" cy="407"/>
            </a:xfrm>
            <a:custGeom>
              <a:avLst/>
              <a:gdLst>
                <a:gd name="T0" fmla="*/ 112 w 128"/>
                <a:gd name="T1" fmla="*/ 60 h 112"/>
                <a:gd name="T2" fmla="*/ 104 w 128"/>
                <a:gd name="T3" fmla="*/ 60 h 112"/>
                <a:gd name="T4" fmla="*/ 104 w 128"/>
                <a:gd name="T5" fmla="*/ 16 h 112"/>
                <a:gd name="T6" fmla="*/ 88 w 128"/>
                <a:gd name="T7" fmla="*/ 0 h 112"/>
                <a:gd name="T8" fmla="*/ 40 w 128"/>
                <a:gd name="T9" fmla="*/ 0 h 112"/>
                <a:gd name="T10" fmla="*/ 24 w 128"/>
                <a:gd name="T11" fmla="*/ 16 h 112"/>
                <a:gd name="T12" fmla="*/ 24 w 128"/>
                <a:gd name="T13" fmla="*/ 52 h 112"/>
                <a:gd name="T14" fmla="*/ 24 w 128"/>
                <a:gd name="T15" fmla="*/ 56 h 112"/>
                <a:gd name="T16" fmla="*/ 24 w 128"/>
                <a:gd name="T17" fmla="*/ 56 h 112"/>
                <a:gd name="T18" fmla="*/ 24 w 128"/>
                <a:gd name="T19" fmla="*/ 60 h 112"/>
                <a:gd name="T20" fmla="*/ 16 w 128"/>
                <a:gd name="T21" fmla="*/ 60 h 112"/>
                <a:gd name="T22" fmla="*/ 0 w 128"/>
                <a:gd name="T23" fmla="*/ 76 h 112"/>
                <a:gd name="T24" fmla="*/ 0 w 128"/>
                <a:gd name="T25" fmla="*/ 84 h 112"/>
                <a:gd name="T26" fmla="*/ 16 w 128"/>
                <a:gd name="T27" fmla="*/ 100 h 112"/>
                <a:gd name="T28" fmla="*/ 25 w 128"/>
                <a:gd name="T29" fmla="*/ 100 h 112"/>
                <a:gd name="T30" fmla="*/ 40 w 128"/>
                <a:gd name="T31" fmla="*/ 112 h 112"/>
                <a:gd name="T32" fmla="*/ 88 w 128"/>
                <a:gd name="T33" fmla="*/ 112 h 112"/>
                <a:gd name="T34" fmla="*/ 103 w 128"/>
                <a:gd name="T35" fmla="*/ 100 h 112"/>
                <a:gd name="T36" fmla="*/ 112 w 128"/>
                <a:gd name="T37" fmla="*/ 100 h 112"/>
                <a:gd name="T38" fmla="*/ 128 w 128"/>
                <a:gd name="T39" fmla="*/ 84 h 112"/>
                <a:gd name="T40" fmla="*/ 128 w 128"/>
                <a:gd name="T41" fmla="*/ 76 h 112"/>
                <a:gd name="T42" fmla="*/ 112 w 128"/>
                <a:gd name="T43" fmla="*/ 60 h 112"/>
                <a:gd name="T44" fmla="*/ 32 w 128"/>
                <a:gd name="T45" fmla="*/ 16 h 112"/>
                <a:gd name="T46" fmla="*/ 40 w 128"/>
                <a:gd name="T47" fmla="*/ 8 h 112"/>
                <a:gd name="T48" fmla="*/ 88 w 128"/>
                <a:gd name="T49" fmla="*/ 8 h 112"/>
                <a:gd name="T50" fmla="*/ 96 w 128"/>
                <a:gd name="T51" fmla="*/ 16 h 112"/>
                <a:gd name="T52" fmla="*/ 96 w 128"/>
                <a:gd name="T53" fmla="*/ 60 h 112"/>
                <a:gd name="T54" fmla="*/ 32 w 128"/>
                <a:gd name="T55" fmla="*/ 60 h 112"/>
                <a:gd name="T56" fmla="*/ 32 w 128"/>
                <a:gd name="T57" fmla="*/ 16 h 112"/>
                <a:gd name="T58" fmla="*/ 88 w 128"/>
                <a:gd name="T59" fmla="*/ 104 h 112"/>
                <a:gd name="T60" fmla="*/ 40 w 128"/>
                <a:gd name="T61" fmla="*/ 104 h 112"/>
                <a:gd name="T62" fmla="*/ 32 w 128"/>
                <a:gd name="T63" fmla="*/ 96 h 112"/>
                <a:gd name="T64" fmla="*/ 40 w 128"/>
                <a:gd name="T65" fmla="*/ 88 h 112"/>
                <a:gd name="T66" fmla="*/ 88 w 128"/>
                <a:gd name="T67" fmla="*/ 88 h 112"/>
                <a:gd name="T68" fmla="*/ 96 w 128"/>
                <a:gd name="T69" fmla="*/ 96 h 112"/>
                <a:gd name="T70" fmla="*/ 88 w 128"/>
                <a:gd name="T71" fmla="*/ 104 h 112"/>
                <a:gd name="T72" fmla="*/ 120 w 128"/>
                <a:gd name="T73" fmla="*/ 84 h 112"/>
                <a:gd name="T74" fmla="*/ 112 w 128"/>
                <a:gd name="T75" fmla="*/ 92 h 112"/>
                <a:gd name="T76" fmla="*/ 103 w 128"/>
                <a:gd name="T77" fmla="*/ 92 h 112"/>
                <a:gd name="T78" fmla="*/ 88 w 128"/>
                <a:gd name="T79" fmla="*/ 80 h 112"/>
                <a:gd name="T80" fmla="*/ 40 w 128"/>
                <a:gd name="T81" fmla="*/ 80 h 112"/>
                <a:gd name="T82" fmla="*/ 25 w 128"/>
                <a:gd name="T83" fmla="*/ 92 h 112"/>
                <a:gd name="T84" fmla="*/ 16 w 128"/>
                <a:gd name="T85" fmla="*/ 92 h 112"/>
                <a:gd name="T86" fmla="*/ 8 w 128"/>
                <a:gd name="T87" fmla="*/ 84 h 112"/>
                <a:gd name="T88" fmla="*/ 8 w 128"/>
                <a:gd name="T89" fmla="*/ 76 h 112"/>
                <a:gd name="T90" fmla="*/ 16 w 128"/>
                <a:gd name="T91" fmla="*/ 68 h 112"/>
                <a:gd name="T92" fmla="*/ 112 w 128"/>
                <a:gd name="T93" fmla="*/ 68 h 112"/>
                <a:gd name="T94" fmla="*/ 120 w 128"/>
                <a:gd name="T95" fmla="*/ 76 h 112"/>
                <a:gd name="T96" fmla="*/ 120 w 128"/>
                <a:gd name="T97" fmla="*/ 8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112">
                  <a:moveTo>
                    <a:pt x="112" y="60"/>
                  </a:moveTo>
                  <a:cubicBezTo>
                    <a:pt x="104" y="60"/>
                    <a:pt x="104" y="60"/>
                    <a:pt x="104" y="60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7"/>
                    <a:pt x="97" y="0"/>
                    <a:pt x="88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1" y="0"/>
                    <a:pt x="24" y="7"/>
                    <a:pt x="24" y="16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5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7"/>
                    <a:pt x="24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7" y="60"/>
                    <a:pt x="0" y="67"/>
                    <a:pt x="0" y="7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3"/>
                    <a:pt x="7" y="100"/>
                    <a:pt x="16" y="100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6" y="107"/>
                    <a:pt x="33" y="112"/>
                    <a:pt x="40" y="112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5" y="112"/>
                    <a:pt x="102" y="107"/>
                    <a:pt x="103" y="100"/>
                  </a:cubicBezTo>
                  <a:cubicBezTo>
                    <a:pt x="112" y="100"/>
                    <a:pt x="112" y="100"/>
                    <a:pt x="112" y="100"/>
                  </a:cubicBezTo>
                  <a:cubicBezTo>
                    <a:pt x="121" y="100"/>
                    <a:pt x="128" y="93"/>
                    <a:pt x="128" y="84"/>
                  </a:cubicBezTo>
                  <a:cubicBezTo>
                    <a:pt x="128" y="76"/>
                    <a:pt x="128" y="76"/>
                    <a:pt x="128" y="76"/>
                  </a:cubicBezTo>
                  <a:cubicBezTo>
                    <a:pt x="128" y="67"/>
                    <a:pt x="121" y="60"/>
                    <a:pt x="112" y="60"/>
                  </a:cubicBezTo>
                  <a:close/>
                  <a:moveTo>
                    <a:pt x="32" y="16"/>
                  </a:moveTo>
                  <a:cubicBezTo>
                    <a:pt x="32" y="12"/>
                    <a:pt x="36" y="8"/>
                    <a:pt x="40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92" y="8"/>
                    <a:pt x="96" y="12"/>
                    <a:pt x="96" y="16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32" y="60"/>
                    <a:pt x="32" y="60"/>
                    <a:pt x="32" y="60"/>
                  </a:cubicBezTo>
                  <a:lnTo>
                    <a:pt x="32" y="16"/>
                  </a:lnTo>
                  <a:close/>
                  <a:moveTo>
                    <a:pt x="88" y="104"/>
                  </a:moveTo>
                  <a:cubicBezTo>
                    <a:pt x="40" y="104"/>
                    <a:pt x="40" y="104"/>
                    <a:pt x="40" y="104"/>
                  </a:cubicBezTo>
                  <a:cubicBezTo>
                    <a:pt x="36" y="104"/>
                    <a:pt x="32" y="100"/>
                    <a:pt x="32" y="96"/>
                  </a:cubicBezTo>
                  <a:cubicBezTo>
                    <a:pt x="32" y="92"/>
                    <a:pt x="36" y="88"/>
                    <a:pt x="40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92" y="88"/>
                    <a:pt x="96" y="92"/>
                    <a:pt x="96" y="96"/>
                  </a:cubicBezTo>
                  <a:cubicBezTo>
                    <a:pt x="96" y="100"/>
                    <a:pt x="92" y="104"/>
                    <a:pt x="88" y="104"/>
                  </a:cubicBezTo>
                  <a:close/>
                  <a:moveTo>
                    <a:pt x="120" y="84"/>
                  </a:moveTo>
                  <a:cubicBezTo>
                    <a:pt x="120" y="88"/>
                    <a:pt x="116" y="92"/>
                    <a:pt x="11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2" y="85"/>
                    <a:pt x="95" y="80"/>
                    <a:pt x="88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3" y="80"/>
                    <a:pt x="26" y="85"/>
                    <a:pt x="25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2" y="92"/>
                    <a:pt x="8" y="88"/>
                    <a:pt x="8" y="8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2"/>
                    <a:pt x="12" y="68"/>
                    <a:pt x="16" y="68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6" y="68"/>
                    <a:pt x="120" y="72"/>
                    <a:pt x="120" y="76"/>
                  </a:cubicBezTo>
                  <a:lnTo>
                    <a:pt x="120" y="84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842" y="2208"/>
              <a:ext cx="5498" cy="54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lvl="0"/>
              <a:r>
                <a:rPr lang="zh-CN" altLang="en-US" sz="2800" b="1" dirty="0">
                  <a:solidFill>
                    <a:srgbClr val="124062"/>
                  </a:solidFill>
                  <a:cs typeface="+mn-ea"/>
                  <a:sym typeface="+mn-lt"/>
                </a:rPr>
                <a:t>可以使用的技术</a:t>
              </a: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1704" y="2365"/>
              <a:ext cx="777" cy="5182"/>
              <a:chOff x="9846542" y="1813000"/>
              <a:chExt cx="658088" cy="4387216"/>
            </a:xfrm>
          </p:grpSpPr>
          <p:sp>
            <p:nvSpPr>
              <p:cNvPr id="29" name="KSO_Shape"/>
              <p:cNvSpPr/>
              <p:nvPr/>
            </p:nvSpPr>
            <p:spPr bwMode="auto">
              <a:xfrm>
                <a:off x="9846542" y="1813000"/>
                <a:ext cx="658088" cy="1078832"/>
              </a:xfrm>
              <a:custGeom>
                <a:avLst/>
                <a:gdLst>
                  <a:gd name="T0" fmla="*/ 1029029 w 3535"/>
                  <a:gd name="T1" fmla="*/ 1156466 h 5800"/>
                  <a:gd name="T2" fmla="*/ 818493 w 3535"/>
                  <a:gd name="T3" fmla="*/ 1179458 h 5800"/>
                  <a:gd name="T4" fmla="*/ 848054 w 3535"/>
                  <a:gd name="T5" fmla="*/ 1077639 h 5800"/>
                  <a:gd name="T6" fmla="*/ 875315 w 3535"/>
                  <a:gd name="T7" fmla="*/ 972864 h 5800"/>
                  <a:gd name="T8" fmla="*/ 898635 w 3535"/>
                  <a:gd name="T9" fmla="*/ 868417 h 5800"/>
                  <a:gd name="T10" fmla="*/ 916371 w 3535"/>
                  <a:gd name="T11" fmla="*/ 767255 h 5800"/>
                  <a:gd name="T12" fmla="*/ 926553 w 3535"/>
                  <a:gd name="T13" fmla="*/ 672662 h 5800"/>
                  <a:gd name="T14" fmla="*/ 927538 w 3535"/>
                  <a:gd name="T15" fmla="*/ 635876 h 5800"/>
                  <a:gd name="T16" fmla="*/ 926553 w 3535"/>
                  <a:gd name="T17" fmla="*/ 582996 h 5800"/>
                  <a:gd name="T18" fmla="*/ 921955 w 3535"/>
                  <a:gd name="T19" fmla="*/ 531429 h 5800"/>
                  <a:gd name="T20" fmla="*/ 914072 w 3535"/>
                  <a:gd name="T21" fmla="*/ 481505 h 5800"/>
                  <a:gd name="T22" fmla="*/ 903233 w 3535"/>
                  <a:gd name="T23" fmla="*/ 433223 h 5800"/>
                  <a:gd name="T24" fmla="*/ 889438 w 3535"/>
                  <a:gd name="T25" fmla="*/ 387241 h 5800"/>
                  <a:gd name="T26" fmla="*/ 873673 w 3535"/>
                  <a:gd name="T27" fmla="*/ 342900 h 5800"/>
                  <a:gd name="T28" fmla="*/ 855936 w 3535"/>
                  <a:gd name="T29" fmla="*/ 301187 h 5800"/>
                  <a:gd name="T30" fmla="*/ 836230 w 3535"/>
                  <a:gd name="T31" fmla="*/ 261773 h 5800"/>
                  <a:gd name="T32" fmla="*/ 808640 w 3535"/>
                  <a:gd name="T33" fmla="*/ 212178 h 5800"/>
                  <a:gd name="T34" fmla="*/ 763314 w 3535"/>
                  <a:gd name="T35" fmla="*/ 146816 h 5800"/>
                  <a:gd name="T36" fmla="*/ 717660 w 3535"/>
                  <a:gd name="T37" fmla="*/ 92622 h 5800"/>
                  <a:gd name="T38" fmla="*/ 673319 w 3535"/>
                  <a:gd name="T39" fmla="*/ 50253 h 5800"/>
                  <a:gd name="T40" fmla="*/ 632592 w 3535"/>
                  <a:gd name="T41" fmla="*/ 20035 h 5800"/>
                  <a:gd name="T42" fmla="*/ 608943 w 3535"/>
                  <a:gd name="T43" fmla="*/ 7226 h 5800"/>
                  <a:gd name="T44" fmla="*/ 593835 w 3535"/>
                  <a:gd name="T45" fmla="*/ 1971 h 5800"/>
                  <a:gd name="T46" fmla="*/ 580697 w 3535"/>
                  <a:gd name="T47" fmla="*/ 0 h 5800"/>
                  <a:gd name="T48" fmla="*/ 572486 w 3535"/>
                  <a:gd name="T49" fmla="*/ 657 h 5800"/>
                  <a:gd name="T50" fmla="*/ 558034 w 3535"/>
                  <a:gd name="T51" fmla="*/ 5255 h 5800"/>
                  <a:gd name="T52" fmla="*/ 541283 w 3535"/>
                  <a:gd name="T53" fmla="*/ 12809 h 5800"/>
                  <a:gd name="T54" fmla="*/ 502526 w 3535"/>
                  <a:gd name="T55" fmla="*/ 38428 h 5800"/>
                  <a:gd name="T56" fmla="*/ 459171 w 3535"/>
                  <a:gd name="T57" fmla="*/ 77185 h 5800"/>
                  <a:gd name="T58" fmla="*/ 413517 w 3535"/>
                  <a:gd name="T59" fmla="*/ 127438 h 5800"/>
                  <a:gd name="T60" fmla="*/ 368191 w 3535"/>
                  <a:gd name="T61" fmla="*/ 189515 h 5800"/>
                  <a:gd name="T62" fmla="*/ 332390 w 3535"/>
                  <a:gd name="T63" fmla="*/ 248635 h 5800"/>
                  <a:gd name="T64" fmla="*/ 312026 w 3535"/>
                  <a:gd name="T65" fmla="*/ 287721 h 5800"/>
                  <a:gd name="T66" fmla="*/ 293633 w 3535"/>
                  <a:gd name="T67" fmla="*/ 328777 h 5800"/>
                  <a:gd name="T68" fmla="*/ 277210 w 3535"/>
                  <a:gd name="T69" fmla="*/ 371803 h 5800"/>
                  <a:gd name="T70" fmla="*/ 263087 w 3535"/>
                  <a:gd name="T71" fmla="*/ 417458 h 5800"/>
                  <a:gd name="T72" fmla="*/ 250935 w 3535"/>
                  <a:gd name="T73" fmla="*/ 465083 h 5800"/>
                  <a:gd name="T74" fmla="*/ 242066 w 3535"/>
                  <a:gd name="T75" fmla="*/ 514350 h 5800"/>
                  <a:gd name="T76" fmla="*/ 236483 w 3535"/>
                  <a:gd name="T77" fmla="*/ 565588 h 5800"/>
                  <a:gd name="T78" fmla="*/ 233855 w 3535"/>
                  <a:gd name="T79" fmla="*/ 618468 h 5800"/>
                  <a:gd name="T80" fmla="*/ 235169 w 3535"/>
                  <a:gd name="T81" fmla="*/ 672662 h 5800"/>
                  <a:gd name="T82" fmla="*/ 241410 w 3535"/>
                  <a:gd name="T83" fmla="*/ 734739 h 5800"/>
                  <a:gd name="T84" fmla="*/ 256190 w 3535"/>
                  <a:gd name="T85" fmla="*/ 834259 h 5800"/>
                  <a:gd name="T86" fmla="*/ 277867 w 3535"/>
                  <a:gd name="T87" fmla="*/ 938048 h 5800"/>
                  <a:gd name="T88" fmla="*/ 304143 w 3535"/>
                  <a:gd name="T89" fmla="*/ 1043152 h 5800"/>
                  <a:gd name="T90" fmla="*/ 333047 w 3535"/>
                  <a:gd name="T91" fmla="*/ 1146284 h 5800"/>
                  <a:gd name="T92" fmla="*/ 132693 w 3535"/>
                  <a:gd name="T93" fmla="*/ 1156466 h 5800"/>
                  <a:gd name="T94" fmla="*/ 580697 w 3535"/>
                  <a:gd name="T95" fmla="*/ 1905000 h 58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535" h="5800">
                    <a:moveTo>
                      <a:pt x="2174" y="4724"/>
                    </a:moveTo>
                    <a:lnTo>
                      <a:pt x="3535" y="5397"/>
                    </a:lnTo>
                    <a:lnTo>
                      <a:pt x="3133" y="3521"/>
                    </a:lnTo>
                    <a:lnTo>
                      <a:pt x="2462" y="3691"/>
                    </a:lnTo>
                    <a:lnTo>
                      <a:pt x="2492" y="3591"/>
                    </a:lnTo>
                    <a:lnTo>
                      <a:pt x="2523" y="3490"/>
                    </a:lnTo>
                    <a:lnTo>
                      <a:pt x="2552" y="3385"/>
                    </a:lnTo>
                    <a:lnTo>
                      <a:pt x="2582" y="3281"/>
                    </a:lnTo>
                    <a:lnTo>
                      <a:pt x="2611" y="3176"/>
                    </a:lnTo>
                    <a:lnTo>
                      <a:pt x="2638" y="3069"/>
                    </a:lnTo>
                    <a:lnTo>
                      <a:pt x="2665" y="2962"/>
                    </a:lnTo>
                    <a:lnTo>
                      <a:pt x="2691" y="2856"/>
                    </a:lnTo>
                    <a:lnTo>
                      <a:pt x="2714" y="2749"/>
                    </a:lnTo>
                    <a:lnTo>
                      <a:pt x="2736" y="2644"/>
                    </a:lnTo>
                    <a:lnTo>
                      <a:pt x="2757" y="2540"/>
                    </a:lnTo>
                    <a:lnTo>
                      <a:pt x="2774" y="2437"/>
                    </a:lnTo>
                    <a:lnTo>
                      <a:pt x="2790" y="2336"/>
                    </a:lnTo>
                    <a:lnTo>
                      <a:pt x="2802" y="2237"/>
                    </a:lnTo>
                    <a:lnTo>
                      <a:pt x="2813" y="2141"/>
                    </a:lnTo>
                    <a:lnTo>
                      <a:pt x="2821" y="2048"/>
                    </a:lnTo>
                    <a:lnTo>
                      <a:pt x="2823" y="1992"/>
                    </a:lnTo>
                    <a:lnTo>
                      <a:pt x="2824" y="1936"/>
                    </a:lnTo>
                    <a:lnTo>
                      <a:pt x="2824" y="1883"/>
                    </a:lnTo>
                    <a:lnTo>
                      <a:pt x="2823" y="1829"/>
                    </a:lnTo>
                    <a:lnTo>
                      <a:pt x="2821" y="1775"/>
                    </a:lnTo>
                    <a:lnTo>
                      <a:pt x="2817" y="1722"/>
                    </a:lnTo>
                    <a:lnTo>
                      <a:pt x="2813" y="1669"/>
                    </a:lnTo>
                    <a:lnTo>
                      <a:pt x="2807" y="1618"/>
                    </a:lnTo>
                    <a:lnTo>
                      <a:pt x="2800" y="1566"/>
                    </a:lnTo>
                    <a:lnTo>
                      <a:pt x="2791" y="1515"/>
                    </a:lnTo>
                    <a:lnTo>
                      <a:pt x="2783" y="1466"/>
                    </a:lnTo>
                    <a:lnTo>
                      <a:pt x="2773" y="1416"/>
                    </a:lnTo>
                    <a:lnTo>
                      <a:pt x="2762" y="1367"/>
                    </a:lnTo>
                    <a:lnTo>
                      <a:pt x="2750" y="1319"/>
                    </a:lnTo>
                    <a:lnTo>
                      <a:pt x="2736" y="1271"/>
                    </a:lnTo>
                    <a:lnTo>
                      <a:pt x="2723" y="1224"/>
                    </a:lnTo>
                    <a:lnTo>
                      <a:pt x="2708" y="1179"/>
                    </a:lnTo>
                    <a:lnTo>
                      <a:pt x="2693" y="1132"/>
                    </a:lnTo>
                    <a:lnTo>
                      <a:pt x="2677" y="1088"/>
                    </a:lnTo>
                    <a:lnTo>
                      <a:pt x="2660" y="1044"/>
                    </a:lnTo>
                    <a:lnTo>
                      <a:pt x="2643" y="1001"/>
                    </a:lnTo>
                    <a:lnTo>
                      <a:pt x="2625" y="958"/>
                    </a:lnTo>
                    <a:lnTo>
                      <a:pt x="2606" y="917"/>
                    </a:lnTo>
                    <a:lnTo>
                      <a:pt x="2587" y="876"/>
                    </a:lnTo>
                    <a:lnTo>
                      <a:pt x="2567" y="836"/>
                    </a:lnTo>
                    <a:lnTo>
                      <a:pt x="2546" y="797"/>
                    </a:lnTo>
                    <a:lnTo>
                      <a:pt x="2525" y="757"/>
                    </a:lnTo>
                    <a:lnTo>
                      <a:pt x="2505" y="719"/>
                    </a:lnTo>
                    <a:lnTo>
                      <a:pt x="2462" y="646"/>
                    </a:lnTo>
                    <a:lnTo>
                      <a:pt x="2416" y="577"/>
                    </a:lnTo>
                    <a:lnTo>
                      <a:pt x="2371" y="511"/>
                    </a:lnTo>
                    <a:lnTo>
                      <a:pt x="2324" y="447"/>
                    </a:lnTo>
                    <a:lnTo>
                      <a:pt x="2278" y="388"/>
                    </a:lnTo>
                    <a:lnTo>
                      <a:pt x="2231" y="333"/>
                    </a:lnTo>
                    <a:lnTo>
                      <a:pt x="2185" y="282"/>
                    </a:lnTo>
                    <a:lnTo>
                      <a:pt x="2139" y="235"/>
                    </a:lnTo>
                    <a:lnTo>
                      <a:pt x="2094" y="191"/>
                    </a:lnTo>
                    <a:lnTo>
                      <a:pt x="2050" y="153"/>
                    </a:lnTo>
                    <a:lnTo>
                      <a:pt x="2007" y="117"/>
                    </a:lnTo>
                    <a:lnTo>
                      <a:pt x="1965" y="87"/>
                    </a:lnTo>
                    <a:lnTo>
                      <a:pt x="1926" y="61"/>
                    </a:lnTo>
                    <a:lnTo>
                      <a:pt x="1889" y="39"/>
                    </a:lnTo>
                    <a:lnTo>
                      <a:pt x="1871" y="30"/>
                    </a:lnTo>
                    <a:lnTo>
                      <a:pt x="1854" y="22"/>
                    </a:lnTo>
                    <a:lnTo>
                      <a:pt x="1838" y="16"/>
                    </a:lnTo>
                    <a:lnTo>
                      <a:pt x="1823" y="10"/>
                    </a:lnTo>
                    <a:lnTo>
                      <a:pt x="1808" y="6"/>
                    </a:lnTo>
                    <a:lnTo>
                      <a:pt x="1794" y="2"/>
                    </a:lnTo>
                    <a:lnTo>
                      <a:pt x="1780" y="1"/>
                    </a:lnTo>
                    <a:lnTo>
                      <a:pt x="1768" y="0"/>
                    </a:lnTo>
                    <a:lnTo>
                      <a:pt x="1757" y="1"/>
                    </a:lnTo>
                    <a:lnTo>
                      <a:pt x="1743" y="2"/>
                    </a:lnTo>
                    <a:lnTo>
                      <a:pt x="1729" y="6"/>
                    </a:lnTo>
                    <a:lnTo>
                      <a:pt x="1714" y="10"/>
                    </a:lnTo>
                    <a:lnTo>
                      <a:pt x="1699" y="16"/>
                    </a:lnTo>
                    <a:lnTo>
                      <a:pt x="1682" y="22"/>
                    </a:lnTo>
                    <a:lnTo>
                      <a:pt x="1666" y="30"/>
                    </a:lnTo>
                    <a:lnTo>
                      <a:pt x="1648" y="39"/>
                    </a:lnTo>
                    <a:lnTo>
                      <a:pt x="1611" y="61"/>
                    </a:lnTo>
                    <a:lnTo>
                      <a:pt x="1572" y="87"/>
                    </a:lnTo>
                    <a:lnTo>
                      <a:pt x="1530" y="117"/>
                    </a:lnTo>
                    <a:lnTo>
                      <a:pt x="1487" y="153"/>
                    </a:lnTo>
                    <a:lnTo>
                      <a:pt x="1443" y="191"/>
                    </a:lnTo>
                    <a:lnTo>
                      <a:pt x="1398" y="235"/>
                    </a:lnTo>
                    <a:lnTo>
                      <a:pt x="1352" y="282"/>
                    </a:lnTo>
                    <a:lnTo>
                      <a:pt x="1306" y="333"/>
                    </a:lnTo>
                    <a:lnTo>
                      <a:pt x="1259" y="388"/>
                    </a:lnTo>
                    <a:lnTo>
                      <a:pt x="1213" y="447"/>
                    </a:lnTo>
                    <a:lnTo>
                      <a:pt x="1166" y="511"/>
                    </a:lnTo>
                    <a:lnTo>
                      <a:pt x="1121" y="577"/>
                    </a:lnTo>
                    <a:lnTo>
                      <a:pt x="1075" y="646"/>
                    </a:lnTo>
                    <a:lnTo>
                      <a:pt x="1032" y="719"/>
                    </a:lnTo>
                    <a:lnTo>
                      <a:pt x="1012" y="757"/>
                    </a:lnTo>
                    <a:lnTo>
                      <a:pt x="991" y="797"/>
                    </a:lnTo>
                    <a:lnTo>
                      <a:pt x="970" y="836"/>
                    </a:lnTo>
                    <a:lnTo>
                      <a:pt x="950" y="876"/>
                    </a:lnTo>
                    <a:lnTo>
                      <a:pt x="931" y="917"/>
                    </a:lnTo>
                    <a:lnTo>
                      <a:pt x="912" y="958"/>
                    </a:lnTo>
                    <a:lnTo>
                      <a:pt x="894" y="1001"/>
                    </a:lnTo>
                    <a:lnTo>
                      <a:pt x="877" y="1044"/>
                    </a:lnTo>
                    <a:lnTo>
                      <a:pt x="860" y="1088"/>
                    </a:lnTo>
                    <a:lnTo>
                      <a:pt x="844" y="1132"/>
                    </a:lnTo>
                    <a:lnTo>
                      <a:pt x="829" y="1179"/>
                    </a:lnTo>
                    <a:lnTo>
                      <a:pt x="814" y="1224"/>
                    </a:lnTo>
                    <a:lnTo>
                      <a:pt x="801" y="1271"/>
                    </a:lnTo>
                    <a:lnTo>
                      <a:pt x="787" y="1319"/>
                    </a:lnTo>
                    <a:lnTo>
                      <a:pt x="775" y="1367"/>
                    </a:lnTo>
                    <a:lnTo>
                      <a:pt x="764" y="1416"/>
                    </a:lnTo>
                    <a:lnTo>
                      <a:pt x="754" y="1466"/>
                    </a:lnTo>
                    <a:lnTo>
                      <a:pt x="746" y="1515"/>
                    </a:lnTo>
                    <a:lnTo>
                      <a:pt x="737" y="1566"/>
                    </a:lnTo>
                    <a:lnTo>
                      <a:pt x="730" y="1618"/>
                    </a:lnTo>
                    <a:lnTo>
                      <a:pt x="723" y="1669"/>
                    </a:lnTo>
                    <a:lnTo>
                      <a:pt x="720" y="1722"/>
                    </a:lnTo>
                    <a:lnTo>
                      <a:pt x="716" y="1775"/>
                    </a:lnTo>
                    <a:lnTo>
                      <a:pt x="714" y="1829"/>
                    </a:lnTo>
                    <a:lnTo>
                      <a:pt x="712" y="1883"/>
                    </a:lnTo>
                    <a:lnTo>
                      <a:pt x="712" y="1936"/>
                    </a:lnTo>
                    <a:lnTo>
                      <a:pt x="714" y="1992"/>
                    </a:lnTo>
                    <a:lnTo>
                      <a:pt x="716" y="2048"/>
                    </a:lnTo>
                    <a:lnTo>
                      <a:pt x="723" y="2141"/>
                    </a:lnTo>
                    <a:lnTo>
                      <a:pt x="735" y="2237"/>
                    </a:lnTo>
                    <a:lnTo>
                      <a:pt x="747" y="2336"/>
                    </a:lnTo>
                    <a:lnTo>
                      <a:pt x="763" y="2437"/>
                    </a:lnTo>
                    <a:lnTo>
                      <a:pt x="780" y="2540"/>
                    </a:lnTo>
                    <a:lnTo>
                      <a:pt x="801" y="2644"/>
                    </a:lnTo>
                    <a:lnTo>
                      <a:pt x="823" y="2749"/>
                    </a:lnTo>
                    <a:lnTo>
                      <a:pt x="846" y="2856"/>
                    </a:lnTo>
                    <a:lnTo>
                      <a:pt x="872" y="2962"/>
                    </a:lnTo>
                    <a:lnTo>
                      <a:pt x="899" y="3069"/>
                    </a:lnTo>
                    <a:lnTo>
                      <a:pt x="926" y="3176"/>
                    </a:lnTo>
                    <a:lnTo>
                      <a:pt x="955" y="3281"/>
                    </a:lnTo>
                    <a:lnTo>
                      <a:pt x="985" y="3385"/>
                    </a:lnTo>
                    <a:lnTo>
                      <a:pt x="1014" y="3490"/>
                    </a:lnTo>
                    <a:lnTo>
                      <a:pt x="1045" y="3591"/>
                    </a:lnTo>
                    <a:lnTo>
                      <a:pt x="1075" y="3691"/>
                    </a:lnTo>
                    <a:lnTo>
                      <a:pt x="404" y="3521"/>
                    </a:lnTo>
                    <a:lnTo>
                      <a:pt x="0" y="5397"/>
                    </a:lnTo>
                    <a:lnTo>
                      <a:pt x="1362" y="4724"/>
                    </a:lnTo>
                    <a:lnTo>
                      <a:pt x="1768" y="5800"/>
                    </a:lnTo>
                    <a:lnTo>
                      <a:pt x="2174" y="4724"/>
                    </a:lnTo>
                    <a:close/>
                  </a:path>
                </a:pathLst>
              </a:custGeom>
              <a:solidFill>
                <a:srgbClr val="124062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任意多边形 30"/>
              <p:cNvSpPr/>
              <p:nvPr/>
            </p:nvSpPr>
            <p:spPr>
              <a:xfrm>
                <a:off x="9922624" y="2891833"/>
                <a:ext cx="504350" cy="3308383"/>
              </a:xfrm>
              <a:custGeom>
                <a:avLst/>
                <a:gdLst>
                  <a:gd name="connsiteX0" fmla="*/ 243936 w 504350"/>
                  <a:gd name="connsiteY0" fmla="*/ 0 h 3308383"/>
                  <a:gd name="connsiteX1" fmla="*/ 260414 w 504350"/>
                  <a:gd name="connsiteY1" fmla="*/ 0 h 3308383"/>
                  <a:gd name="connsiteX2" fmla="*/ 263584 w 504350"/>
                  <a:gd name="connsiteY2" fmla="*/ 338513 h 3308383"/>
                  <a:gd name="connsiteX3" fmla="*/ 296771 w 504350"/>
                  <a:gd name="connsiteY3" fmla="*/ 1250864 h 3308383"/>
                  <a:gd name="connsiteX4" fmla="*/ 480386 w 504350"/>
                  <a:gd name="connsiteY4" fmla="*/ 3188542 h 3308383"/>
                  <a:gd name="connsiteX5" fmla="*/ 504350 w 504350"/>
                  <a:gd name="connsiteY5" fmla="*/ 3308383 h 3308383"/>
                  <a:gd name="connsiteX6" fmla="*/ 0 w 504350"/>
                  <a:gd name="connsiteY6" fmla="*/ 3308383 h 3308383"/>
                  <a:gd name="connsiteX7" fmla="*/ 23964 w 504350"/>
                  <a:gd name="connsiteY7" fmla="*/ 3188542 h 3308383"/>
                  <a:gd name="connsiteX8" fmla="*/ 207580 w 504350"/>
                  <a:gd name="connsiteY8" fmla="*/ 1250864 h 3308383"/>
                  <a:gd name="connsiteX9" fmla="*/ 240766 w 504350"/>
                  <a:gd name="connsiteY9" fmla="*/ 338513 h 3308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4350" h="3308383">
                    <a:moveTo>
                      <a:pt x="243936" y="0"/>
                    </a:moveTo>
                    <a:lnTo>
                      <a:pt x="260414" y="0"/>
                    </a:lnTo>
                    <a:lnTo>
                      <a:pt x="263584" y="338513"/>
                    </a:lnTo>
                    <a:cubicBezTo>
                      <a:pt x="268875" y="619190"/>
                      <a:pt x="279825" y="927510"/>
                      <a:pt x="296771" y="1250864"/>
                    </a:cubicBezTo>
                    <a:cubicBezTo>
                      <a:pt x="339136" y="2059247"/>
                      <a:pt x="408953" y="2770268"/>
                      <a:pt x="480386" y="3188542"/>
                    </a:cubicBezTo>
                    <a:lnTo>
                      <a:pt x="504350" y="3308383"/>
                    </a:lnTo>
                    <a:lnTo>
                      <a:pt x="0" y="3308383"/>
                    </a:lnTo>
                    <a:lnTo>
                      <a:pt x="23964" y="3188542"/>
                    </a:lnTo>
                    <a:cubicBezTo>
                      <a:pt x="95398" y="2770268"/>
                      <a:pt x="165214" y="2059247"/>
                      <a:pt x="207580" y="1250864"/>
                    </a:cubicBezTo>
                    <a:cubicBezTo>
                      <a:pt x="224526" y="927510"/>
                      <a:pt x="235476" y="619190"/>
                      <a:pt x="240766" y="33851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24062">
                      <a:alpha val="0"/>
                    </a:srgbClr>
                  </a:gs>
                  <a:gs pos="100000">
                    <a:srgbClr val="124062"/>
                  </a:gs>
                </a:gsLst>
                <a:lin ang="16200000" scaled="1"/>
                <a:tileRect/>
              </a:gradFill>
              <a:ln w="19050">
                <a:noFill/>
              </a:ln>
              <a:effectLst>
                <a:outerShdw blurRad="419100" dist="25400" dir="2700000" sx="90000" sy="9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7F3792B-0636-4323-BB9F-3E5D850FF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012" y="51579"/>
            <a:ext cx="3414105" cy="172820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B14B615-3377-4032-82EB-6ECAA38DD6C7}"/>
              </a:ext>
            </a:extLst>
          </p:cNvPr>
          <p:cNvSpPr/>
          <p:nvPr/>
        </p:nvSpPr>
        <p:spPr>
          <a:xfrm>
            <a:off x="1179998" y="5952351"/>
            <a:ext cx="5775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https://panjiachen.github.io/vue-element-admin-site/zh/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A73DED-6F8F-40A1-B743-F80EE05768AA}"/>
              </a:ext>
            </a:extLst>
          </p:cNvPr>
          <p:cNvSpPr/>
          <p:nvPr/>
        </p:nvSpPr>
        <p:spPr>
          <a:xfrm>
            <a:off x="1179998" y="6330086"/>
            <a:ext cx="8306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https://panjiachen.gitee.io/vue-element-admin/#/login?redirect=%2Fdashboard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1E144BA-0F8F-484E-9C19-A845CA73E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009" y="2078908"/>
            <a:ext cx="7385108" cy="36461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957580" y="1075055"/>
            <a:ext cx="9699625" cy="4963160"/>
            <a:chOff x="1629" y="2145"/>
            <a:chExt cx="10852" cy="5402"/>
          </a:xfrm>
        </p:grpSpPr>
        <p:sp>
          <p:nvSpPr>
            <p:cNvPr id="2" name="椭圆 1"/>
            <p:cNvSpPr/>
            <p:nvPr/>
          </p:nvSpPr>
          <p:spPr>
            <a:xfrm>
              <a:off x="1629" y="2145"/>
              <a:ext cx="1013" cy="1013"/>
            </a:xfrm>
            <a:prstGeom prst="ellipse">
              <a:avLst/>
            </a:prstGeom>
            <a:solidFill>
              <a:srgbClr val="124062"/>
            </a:solidFill>
            <a:ln w="25400">
              <a:noFill/>
            </a:ln>
            <a:effectLst>
              <a:outerShdw blurRad="177800" dist="38100" dir="5400000" sx="90000" sy="-19000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300">
                <a:solidFill>
                  <a:srgbClr val="FEFABC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207"/>
            <p:cNvSpPr>
              <a:spLocks noEditPoints="1"/>
            </p:cNvSpPr>
            <p:nvPr/>
          </p:nvSpPr>
          <p:spPr bwMode="auto">
            <a:xfrm>
              <a:off x="1899" y="2448"/>
              <a:ext cx="465" cy="407"/>
            </a:xfrm>
            <a:custGeom>
              <a:avLst/>
              <a:gdLst>
                <a:gd name="T0" fmla="*/ 112 w 128"/>
                <a:gd name="T1" fmla="*/ 60 h 112"/>
                <a:gd name="T2" fmla="*/ 104 w 128"/>
                <a:gd name="T3" fmla="*/ 60 h 112"/>
                <a:gd name="T4" fmla="*/ 104 w 128"/>
                <a:gd name="T5" fmla="*/ 16 h 112"/>
                <a:gd name="T6" fmla="*/ 88 w 128"/>
                <a:gd name="T7" fmla="*/ 0 h 112"/>
                <a:gd name="T8" fmla="*/ 40 w 128"/>
                <a:gd name="T9" fmla="*/ 0 h 112"/>
                <a:gd name="T10" fmla="*/ 24 w 128"/>
                <a:gd name="T11" fmla="*/ 16 h 112"/>
                <a:gd name="T12" fmla="*/ 24 w 128"/>
                <a:gd name="T13" fmla="*/ 52 h 112"/>
                <a:gd name="T14" fmla="*/ 24 w 128"/>
                <a:gd name="T15" fmla="*/ 56 h 112"/>
                <a:gd name="T16" fmla="*/ 24 w 128"/>
                <a:gd name="T17" fmla="*/ 56 h 112"/>
                <a:gd name="T18" fmla="*/ 24 w 128"/>
                <a:gd name="T19" fmla="*/ 60 h 112"/>
                <a:gd name="T20" fmla="*/ 16 w 128"/>
                <a:gd name="T21" fmla="*/ 60 h 112"/>
                <a:gd name="T22" fmla="*/ 0 w 128"/>
                <a:gd name="T23" fmla="*/ 76 h 112"/>
                <a:gd name="T24" fmla="*/ 0 w 128"/>
                <a:gd name="T25" fmla="*/ 84 h 112"/>
                <a:gd name="T26" fmla="*/ 16 w 128"/>
                <a:gd name="T27" fmla="*/ 100 h 112"/>
                <a:gd name="T28" fmla="*/ 25 w 128"/>
                <a:gd name="T29" fmla="*/ 100 h 112"/>
                <a:gd name="T30" fmla="*/ 40 w 128"/>
                <a:gd name="T31" fmla="*/ 112 h 112"/>
                <a:gd name="T32" fmla="*/ 88 w 128"/>
                <a:gd name="T33" fmla="*/ 112 h 112"/>
                <a:gd name="T34" fmla="*/ 103 w 128"/>
                <a:gd name="T35" fmla="*/ 100 h 112"/>
                <a:gd name="T36" fmla="*/ 112 w 128"/>
                <a:gd name="T37" fmla="*/ 100 h 112"/>
                <a:gd name="T38" fmla="*/ 128 w 128"/>
                <a:gd name="T39" fmla="*/ 84 h 112"/>
                <a:gd name="T40" fmla="*/ 128 w 128"/>
                <a:gd name="T41" fmla="*/ 76 h 112"/>
                <a:gd name="T42" fmla="*/ 112 w 128"/>
                <a:gd name="T43" fmla="*/ 60 h 112"/>
                <a:gd name="T44" fmla="*/ 32 w 128"/>
                <a:gd name="T45" fmla="*/ 16 h 112"/>
                <a:gd name="T46" fmla="*/ 40 w 128"/>
                <a:gd name="T47" fmla="*/ 8 h 112"/>
                <a:gd name="T48" fmla="*/ 88 w 128"/>
                <a:gd name="T49" fmla="*/ 8 h 112"/>
                <a:gd name="T50" fmla="*/ 96 w 128"/>
                <a:gd name="T51" fmla="*/ 16 h 112"/>
                <a:gd name="T52" fmla="*/ 96 w 128"/>
                <a:gd name="T53" fmla="*/ 60 h 112"/>
                <a:gd name="T54" fmla="*/ 32 w 128"/>
                <a:gd name="T55" fmla="*/ 60 h 112"/>
                <a:gd name="T56" fmla="*/ 32 w 128"/>
                <a:gd name="T57" fmla="*/ 16 h 112"/>
                <a:gd name="T58" fmla="*/ 88 w 128"/>
                <a:gd name="T59" fmla="*/ 104 h 112"/>
                <a:gd name="T60" fmla="*/ 40 w 128"/>
                <a:gd name="T61" fmla="*/ 104 h 112"/>
                <a:gd name="T62" fmla="*/ 32 w 128"/>
                <a:gd name="T63" fmla="*/ 96 h 112"/>
                <a:gd name="T64" fmla="*/ 40 w 128"/>
                <a:gd name="T65" fmla="*/ 88 h 112"/>
                <a:gd name="T66" fmla="*/ 88 w 128"/>
                <a:gd name="T67" fmla="*/ 88 h 112"/>
                <a:gd name="T68" fmla="*/ 96 w 128"/>
                <a:gd name="T69" fmla="*/ 96 h 112"/>
                <a:gd name="T70" fmla="*/ 88 w 128"/>
                <a:gd name="T71" fmla="*/ 104 h 112"/>
                <a:gd name="T72" fmla="*/ 120 w 128"/>
                <a:gd name="T73" fmla="*/ 84 h 112"/>
                <a:gd name="T74" fmla="*/ 112 w 128"/>
                <a:gd name="T75" fmla="*/ 92 h 112"/>
                <a:gd name="T76" fmla="*/ 103 w 128"/>
                <a:gd name="T77" fmla="*/ 92 h 112"/>
                <a:gd name="T78" fmla="*/ 88 w 128"/>
                <a:gd name="T79" fmla="*/ 80 h 112"/>
                <a:gd name="T80" fmla="*/ 40 w 128"/>
                <a:gd name="T81" fmla="*/ 80 h 112"/>
                <a:gd name="T82" fmla="*/ 25 w 128"/>
                <a:gd name="T83" fmla="*/ 92 h 112"/>
                <a:gd name="T84" fmla="*/ 16 w 128"/>
                <a:gd name="T85" fmla="*/ 92 h 112"/>
                <a:gd name="T86" fmla="*/ 8 w 128"/>
                <a:gd name="T87" fmla="*/ 84 h 112"/>
                <a:gd name="T88" fmla="*/ 8 w 128"/>
                <a:gd name="T89" fmla="*/ 76 h 112"/>
                <a:gd name="T90" fmla="*/ 16 w 128"/>
                <a:gd name="T91" fmla="*/ 68 h 112"/>
                <a:gd name="T92" fmla="*/ 112 w 128"/>
                <a:gd name="T93" fmla="*/ 68 h 112"/>
                <a:gd name="T94" fmla="*/ 120 w 128"/>
                <a:gd name="T95" fmla="*/ 76 h 112"/>
                <a:gd name="T96" fmla="*/ 120 w 128"/>
                <a:gd name="T97" fmla="*/ 8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112">
                  <a:moveTo>
                    <a:pt x="112" y="60"/>
                  </a:moveTo>
                  <a:cubicBezTo>
                    <a:pt x="104" y="60"/>
                    <a:pt x="104" y="60"/>
                    <a:pt x="104" y="60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7"/>
                    <a:pt x="97" y="0"/>
                    <a:pt x="88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1" y="0"/>
                    <a:pt x="24" y="7"/>
                    <a:pt x="24" y="16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5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7"/>
                    <a:pt x="24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7" y="60"/>
                    <a:pt x="0" y="67"/>
                    <a:pt x="0" y="7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3"/>
                    <a:pt x="7" y="100"/>
                    <a:pt x="16" y="100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6" y="107"/>
                    <a:pt x="33" y="112"/>
                    <a:pt x="40" y="112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5" y="112"/>
                    <a:pt x="102" y="107"/>
                    <a:pt x="103" y="100"/>
                  </a:cubicBezTo>
                  <a:cubicBezTo>
                    <a:pt x="112" y="100"/>
                    <a:pt x="112" y="100"/>
                    <a:pt x="112" y="100"/>
                  </a:cubicBezTo>
                  <a:cubicBezTo>
                    <a:pt x="121" y="100"/>
                    <a:pt x="128" y="93"/>
                    <a:pt x="128" y="84"/>
                  </a:cubicBezTo>
                  <a:cubicBezTo>
                    <a:pt x="128" y="76"/>
                    <a:pt x="128" y="76"/>
                    <a:pt x="128" y="76"/>
                  </a:cubicBezTo>
                  <a:cubicBezTo>
                    <a:pt x="128" y="67"/>
                    <a:pt x="121" y="60"/>
                    <a:pt x="112" y="60"/>
                  </a:cubicBezTo>
                  <a:close/>
                  <a:moveTo>
                    <a:pt x="32" y="16"/>
                  </a:moveTo>
                  <a:cubicBezTo>
                    <a:pt x="32" y="12"/>
                    <a:pt x="36" y="8"/>
                    <a:pt x="40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92" y="8"/>
                    <a:pt x="96" y="12"/>
                    <a:pt x="96" y="16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32" y="60"/>
                    <a:pt x="32" y="60"/>
                    <a:pt x="32" y="60"/>
                  </a:cubicBezTo>
                  <a:lnTo>
                    <a:pt x="32" y="16"/>
                  </a:lnTo>
                  <a:close/>
                  <a:moveTo>
                    <a:pt x="88" y="104"/>
                  </a:moveTo>
                  <a:cubicBezTo>
                    <a:pt x="40" y="104"/>
                    <a:pt x="40" y="104"/>
                    <a:pt x="40" y="104"/>
                  </a:cubicBezTo>
                  <a:cubicBezTo>
                    <a:pt x="36" y="104"/>
                    <a:pt x="32" y="100"/>
                    <a:pt x="32" y="96"/>
                  </a:cubicBezTo>
                  <a:cubicBezTo>
                    <a:pt x="32" y="92"/>
                    <a:pt x="36" y="88"/>
                    <a:pt x="40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92" y="88"/>
                    <a:pt x="96" y="92"/>
                    <a:pt x="96" y="96"/>
                  </a:cubicBezTo>
                  <a:cubicBezTo>
                    <a:pt x="96" y="100"/>
                    <a:pt x="92" y="104"/>
                    <a:pt x="88" y="104"/>
                  </a:cubicBezTo>
                  <a:close/>
                  <a:moveTo>
                    <a:pt x="120" y="84"/>
                  </a:moveTo>
                  <a:cubicBezTo>
                    <a:pt x="120" y="88"/>
                    <a:pt x="116" y="92"/>
                    <a:pt x="11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2" y="85"/>
                    <a:pt x="95" y="80"/>
                    <a:pt x="88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3" y="80"/>
                    <a:pt x="26" y="85"/>
                    <a:pt x="25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2" y="92"/>
                    <a:pt x="8" y="88"/>
                    <a:pt x="8" y="8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2"/>
                    <a:pt x="12" y="68"/>
                    <a:pt x="16" y="68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6" y="68"/>
                    <a:pt x="120" y="72"/>
                    <a:pt x="120" y="76"/>
                  </a:cubicBezTo>
                  <a:lnTo>
                    <a:pt x="120" y="84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842" y="2208"/>
              <a:ext cx="5498" cy="54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lvl="0"/>
              <a:r>
                <a:rPr lang="zh-CN" altLang="en-US" sz="2800" b="1" dirty="0">
                  <a:solidFill>
                    <a:srgbClr val="124062"/>
                  </a:solidFill>
                  <a:cs typeface="+mn-ea"/>
                  <a:sym typeface="+mn-lt"/>
                </a:rPr>
                <a:t>可以使用的技术</a:t>
              </a: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1704" y="2365"/>
              <a:ext cx="777" cy="5182"/>
              <a:chOff x="9846542" y="1813000"/>
              <a:chExt cx="658088" cy="4387216"/>
            </a:xfrm>
          </p:grpSpPr>
          <p:sp>
            <p:nvSpPr>
              <p:cNvPr id="29" name="KSO_Shape"/>
              <p:cNvSpPr/>
              <p:nvPr/>
            </p:nvSpPr>
            <p:spPr bwMode="auto">
              <a:xfrm>
                <a:off x="9846542" y="1813000"/>
                <a:ext cx="658088" cy="1078832"/>
              </a:xfrm>
              <a:custGeom>
                <a:avLst/>
                <a:gdLst>
                  <a:gd name="T0" fmla="*/ 1029029 w 3535"/>
                  <a:gd name="T1" fmla="*/ 1156466 h 5800"/>
                  <a:gd name="T2" fmla="*/ 818493 w 3535"/>
                  <a:gd name="T3" fmla="*/ 1179458 h 5800"/>
                  <a:gd name="T4" fmla="*/ 848054 w 3535"/>
                  <a:gd name="T5" fmla="*/ 1077639 h 5800"/>
                  <a:gd name="T6" fmla="*/ 875315 w 3535"/>
                  <a:gd name="T7" fmla="*/ 972864 h 5800"/>
                  <a:gd name="T8" fmla="*/ 898635 w 3535"/>
                  <a:gd name="T9" fmla="*/ 868417 h 5800"/>
                  <a:gd name="T10" fmla="*/ 916371 w 3535"/>
                  <a:gd name="T11" fmla="*/ 767255 h 5800"/>
                  <a:gd name="T12" fmla="*/ 926553 w 3535"/>
                  <a:gd name="T13" fmla="*/ 672662 h 5800"/>
                  <a:gd name="T14" fmla="*/ 927538 w 3535"/>
                  <a:gd name="T15" fmla="*/ 635876 h 5800"/>
                  <a:gd name="T16" fmla="*/ 926553 w 3535"/>
                  <a:gd name="T17" fmla="*/ 582996 h 5800"/>
                  <a:gd name="T18" fmla="*/ 921955 w 3535"/>
                  <a:gd name="T19" fmla="*/ 531429 h 5800"/>
                  <a:gd name="T20" fmla="*/ 914072 w 3535"/>
                  <a:gd name="T21" fmla="*/ 481505 h 5800"/>
                  <a:gd name="T22" fmla="*/ 903233 w 3535"/>
                  <a:gd name="T23" fmla="*/ 433223 h 5800"/>
                  <a:gd name="T24" fmla="*/ 889438 w 3535"/>
                  <a:gd name="T25" fmla="*/ 387241 h 5800"/>
                  <a:gd name="T26" fmla="*/ 873673 w 3535"/>
                  <a:gd name="T27" fmla="*/ 342900 h 5800"/>
                  <a:gd name="T28" fmla="*/ 855936 w 3535"/>
                  <a:gd name="T29" fmla="*/ 301187 h 5800"/>
                  <a:gd name="T30" fmla="*/ 836230 w 3535"/>
                  <a:gd name="T31" fmla="*/ 261773 h 5800"/>
                  <a:gd name="T32" fmla="*/ 808640 w 3535"/>
                  <a:gd name="T33" fmla="*/ 212178 h 5800"/>
                  <a:gd name="T34" fmla="*/ 763314 w 3535"/>
                  <a:gd name="T35" fmla="*/ 146816 h 5800"/>
                  <a:gd name="T36" fmla="*/ 717660 w 3535"/>
                  <a:gd name="T37" fmla="*/ 92622 h 5800"/>
                  <a:gd name="T38" fmla="*/ 673319 w 3535"/>
                  <a:gd name="T39" fmla="*/ 50253 h 5800"/>
                  <a:gd name="T40" fmla="*/ 632592 w 3535"/>
                  <a:gd name="T41" fmla="*/ 20035 h 5800"/>
                  <a:gd name="T42" fmla="*/ 608943 w 3535"/>
                  <a:gd name="T43" fmla="*/ 7226 h 5800"/>
                  <a:gd name="T44" fmla="*/ 593835 w 3535"/>
                  <a:gd name="T45" fmla="*/ 1971 h 5800"/>
                  <a:gd name="T46" fmla="*/ 580697 w 3535"/>
                  <a:gd name="T47" fmla="*/ 0 h 5800"/>
                  <a:gd name="T48" fmla="*/ 572486 w 3535"/>
                  <a:gd name="T49" fmla="*/ 657 h 5800"/>
                  <a:gd name="T50" fmla="*/ 558034 w 3535"/>
                  <a:gd name="T51" fmla="*/ 5255 h 5800"/>
                  <a:gd name="T52" fmla="*/ 541283 w 3535"/>
                  <a:gd name="T53" fmla="*/ 12809 h 5800"/>
                  <a:gd name="T54" fmla="*/ 502526 w 3535"/>
                  <a:gd name="T55" fmla="*/ 38428 h 5800"/>
                  <a:gd name="T56" fmla="*/ 459171 w 3535"/>
                  <a:gd name="T57" fmla="*/ 77185 h 5800"/>
                  <a:gd name="T58" fmla="*/ 413517 w 3535"/>
                  <a:gd name="T59" fmla="*/ 127438 h 5800"/>
                  <a:gd name="T60" fmla="*/ 368191 w 3535"/>
                  <a:gd name="T61" fmla="*/ 189515 h 5800"/>
                  <a:gd name="T62" fmla="*/ 332390 w 3535"/>
                  <a:gd name="T63" fmla="*/ 248635 h 5800"/>
                  <a:gd name="T64" fmla="*/ 312026 w 3535"/>
                  <a:gd name="T65" fmla="*/ 287721 h 5800"/>
                  <a:gd name="T66" fmla="*/ 293633 w 3535"/>
                  <a:gd name="T67" fmla="*/ 328777 h 5800"/>
                  <a:gd name="T68" fmla="*/ 277210 w 3535"/>
                  <a:gd name="T69" fmla="*/ 371803 h 5800"/>
                  <a:gd name="T70" fmla="*/ 263087 w 3535"/>
                  <a:gd name="T71" fmla="*/ 417458 h 5800"/>
                  <a:gd name="T72" fmla="*/ 250935 w 3535"/>
                  <a:gd name="T73" fmla="*/ 465083 h 5800"/>
                  <a:gd name="T74" fmla="*/ 242066 w 3535"/>
                  <a:gd name="T75" fmla="*/ 514350 h 5800"/>
                  <a:gd name="T76" fmla="*/ 236483 w 3535"/>
                  <a:gd name="T77" fmla="*/ 565588 h 5800"/>
                  <a:gd name="T78" fmla="*/ 233855 w 3535"/>
                  <a:gd name="T79" fmla="*/ 618468 h 5800"/>
                  <a:gd name="T80" fmla="*/ 235169 w 3535"/>
                  <a:gd name="T81" fmla="*/ 672662 h 5800"/>
                  <a:gd name="T82" fmla="*/ 241410 w 3535"/>
                  <a:gd name="T83" fmla="*/ 734739 h 5800"/>
                  <a:gd name="T84" fmla="*/ 256190 w 3535"/>
                  <a:gd name="T85" fmla="*/ 834259 h 5800"/>
                  <a:gd name="T86" fmla="*/ 277867 w 3535"/>
                  <a:gd name="T87" fmla="*/ 938048 h 5800"/>
                  <a:gd name="T88" fmla="*/ 304143 w 3535"/>
                  <a:gd name="T89" fmla="*/ 1043152 h 5800"/>
                  <a:gd name="T90" fmla="*/ 333047 w 3535"/>
                  <a:gd name="T91" fmla="*/ 1146284 h 5800"/>
                  <a:gd name="T92" fmla="*/ 132693 w 3535"/>
                  <a:gd name="T93" fmla="*/ 1156466 h 5800"/>
                  <a:gd name="T94" fmla="*/ 580697 w 3535"/>
                  <a:gd name="T95" fmla="*/ 1905000 h 58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535" h="5800">
                    <a:moveTo>
                      <a:pt x="2174" y="4724"/>
                    </a:moveTo>
                    <a:lnTo>
                      <a:pt x="3535" y="5397"/>
                    </a:lnTo>
                    <a:lnTo>
                      <a:pt x="3133" y="3521"/>
                    </a:lnTo>
                    <a:lnTo>
                      <a:pt x="2462" y="3691"/>
                    </a:lnTo>
                    <a:lnTo>
                      <a:pt x="2492" y="3591"/>
                    </a:lnTo>
                    <a:lnTo>
                      <a:pt x="2523" y="3490"/>
                    </a:lnTo>
                    <a:lnTo>
                      <a:pt x="2552" y="3385"/>
                    </a:lnTo>
                    <a:lnTo>
                      <a:pt x="2582" y="3281"/>
                    </a:lnTo>
                    <a:lnTo>
                      <a:pt x="2611" y="3176"/>
                    </a:lnTo>
                    <a:lnTo>
                      <a:pt x="2638" y="3069"/>
                    </a:lnTo>
                    <a:lnTo>
                      <a:pt x="2665" y="2962"/>
                    </a:lnTo>
                    <a:lnTo>
                      <a:pt x="2691" y="2856"/>
                    </a:lnTo>
                    <a:lnTo>
                      <a:pt x="2714" y="2749"/>
                    </a:lnTo>
                    <a:lnTo>
                      <a:pt x="2736" y="2644"/>
                    </a:lnTo>
                    <a:lnTo>
                      <a:pt x="2757" y="2540"/>
                    </a:lnTo>
                    <a:lnTo>
                      <a:pt x="2774" y="2437"/>
                    </a:lnTo>
                    <a:lnTo>
                      <a:pt x="2790" y="2336"/>
                    </a:lnTo>
                    <a:lnTo>
                      <a:pt x="2802" y="2237"/>
                    </a:lnTo>
                    <a:lnTo>
                      <a:pt x="2813" y="2141"/>
                    </a:lnTo>
                    <a:lnTo>
                      <a:pt x="2821" y="2048"/>
                    </a:lnTo>
                    <a:lnTo>
                      <a:pt x="2823" y="1992"/>
                    </a:lnTo>
                    <a:lnTo>
                      <a:pt x="2824" y="1936"/>
                    </a:lnTo>
                    <a:lnTo>
                      <a:pt x="2824" y="1883"/>
                    </a:lnTo>
                    <a:lnTo>
                      <a:pt x="2823" y="1829"/>
                    </a:lnTo>
                    <a:lnTo>
                      <a:pt x="2821" y="1775"/>
                    </a:lnTo>
                    <a:lnTo>
                      <a:pt x="2817" y="1722"/>
                    </a:lnTo>
                    <a:lnTo>
                      <a:pt x="2813" y="1669"/>
                    </a:lnTo>
                    <a:lnTo>
                      <a:pt x="2807" y="1618"/>
                    </a:lnTo>
                    <a:lnTo>
                      <a:pt x="2800" y="1566"/>
                    </a:lnTo>
                    <a:lnTo>
                      <a:pt x="2791" y="1515"/>
                    </a:lnTo>
                    <a:lnTo>
                      <a:pt x="2783" y="1466"/>
                    </a:lnTo>
                    <a:lnTo>
                      <a:pt x="2773" y="1416"/>
                    </a:lnTo>
                    <a:lnTo>
                      <a:pt x="2762" y="1367"/>
                    </a:lnTo>
                    <a:lnTo>
                      <a:pt x="2750" y="1319"/>
                    </a:lnTo>
                    <a:lnTo>
                      <a:pt x="2736" y="1271"/>
                    </a:lnTo>
                    <a:lnTo>
                      <a:pt x="2723" y="1224"/>
                    </a:lnTo>
                    <a:lnTo>
                      <a:pt x="2708" y="1179"/>
                    </a:lnTo>
                    <a:lnTo>
                      <a:pt x="2693" y="1132"/>
                    </a:lnTo>
                    <a:lnTo>
                      <a:pt x="2677" y="1088"/>
                    </a:lnTo>
                    <a:lnTo>
                      <a:pt x="2660" y="1044"/>
                    </a:lnTo>
                    <a:lnTo>
                      <a:pt x="2643" y="1001"/>
                    </a:lnTo>
                    <a:lnTo>
                      <a:pt x="2625" y="958"/>
                    </a:lnTo>
                    <a:lnTo>
                      <a:pt x="2606" y="917"/>
                    </a:lnTo>
                    <a:lnTo>
                      <a:pt x="2587" y="876"/>
                    </a:lnTo>
                    <a:lnTo>
                      <a:pt x="2567" y="836"/>
                    </a:lnTo>
                    <a:lnTo>
                      <a:pt x="2546" y="797"/>
                    </a:lnTo>
                    <a:lnTo>
                      <a:pt x="2525" y="757"/>
                    </a:lnTo>
                    <a:lnTo>
                      <a:pt x="2505" y="719"/>
                    </a:lnTo>
                    <a:lnTo>
                      <a:pt x="2462" y="646"/>
                    </a:lnTo>
                    <a:lnTo>
                      <a:pt x="2416" y="577"/>
                    </a:lnTo>
                    <a:lnTo>
                      <a:pt x="2371" y="511"/>
                    </a:lnTo>
                    <a:lnTo>
                      <a:pt x="2324" y="447"/>
                    </a:lnTo>
                    <a:lnTo>
                      <a:pt x="2278" y="388"/>
                    </a:lnTo>
                    <a:lnTo>
                      <a:pt x="2231" y="333"/>
                    </a:lnTo>
                    <a:lnTo>
                      <a:pt x="2185" y="282"/>
                    </a:lnTo>
                    <a:lnTo>
                      <a:pt x="2139" y="235"/>
                    </a:lnTo>
                    <a:lnTo>
                      <a:pt x="2094" y="191"/>
                    </a:lnTo>
                    <a:lnTo>
                      <a:pt x="2050" y="153"/>
                    </a:lnTo>
                    <a:lnTo>
                      <a:pt x="2007" y="117"/>
                    </a:lnTo>
                    <a:lnTo>
                      <a:pt x="1965" y="87"/>
                    </a:lnTo>
                    <a:lnTo>
                      <a:pt x="1926" y="61"/>
                    </a:lnTo>
                    <a:lnTo>
                      <a:pt x="1889" y="39"/>
                    </a:lnTo>
                    <a:lnTo>
                      <a:pt x="1871" y="30"/>
                    </a:lnTo>
                    <a:lnTo>
                      <a:pt x="1854" y="22"/>
                    </a:lnTo>
                    <a:lnTo>
                      <a:pt x="1838" y="16"/>
                    </a:lnTo>
                    <a:lnTo>
                      <a:pt x="1823" y="10"/>
                    </a:lnTo>
                    <a:lnTo>
                      <a:pt x="1808" y="6"/>
                    </a:lnTo>
                    <a:lnTo>
                      <a:pt x="1794" y="2"/>
                    </a:lnTo>
                    <a:lnTo>
                      <a:pt x="1780" y="1"/>
                    </a:lnTo>
                    <a:lnTo>
                      <a:pt x="1768" y="0"/>
                    </a:lnTo>
                    <a:lnTo>
                      <a:pt x="1757" y="1"/>
                    </a:lnTo>
                    <a:lnTo>
                      <a:pt x="1743" y="2"/>
                    </a:lnTo>
                    <a:lnTo>
                      <a:pt x="1729" y="6"/>
                    </a:lnTo>
                    <a:lnTo>
                      <a:pt x="1714" y="10"/>
                    </a:lnTo>
                    <a:lnTo>
                      <a:pt x="1699" y="16"/>
                    </a:lnTo>
                    <a:lnTo>
                      <a:pt x="1682" y="22"/>
                    </a:lnTo>
                    <a:lnTo>
                      <a:pt x="1666" y="30"/>
                    </a:lnTo>
                    <a:lnTo>
                      <a:pt x="1648" y="39"/>
                    </a:lnTo>
                    <a:lnTo>
                      <a:pt x="1611" y="61"/>
                    </a:lnTo>
                    <a:lnTo>
                      <a:pt x="1572" y="87"/>
                    </a:lnTo>
                    <a:lnTo>
                      <a:pt x="1530" y="117"/>
                    </a:lnTo>
                    <a:lnTo>
                      <a:pt x="1487" y="153"/>
                    </a:lnTo>
                    <a:lnTo>
                      <a:pt x="1443" y="191"/>
                    </a:lnTo>
                    <a:lnTo>
                      <a:pt x="1398" y="235"/>
                    </a:lnTo>
                    <a:lnTo>
                      <a:pt x="1352" y="282"/>
                    </a:lnTo>
                    <a:lnTo>
                      <a:pt x="1306" y="333"/>
                    </a:lnTo>
                    <a:lnTo>
                      <a:pt x="1259" y="388"/>
                    </a:lnTo>
                    <a:lnTo>
                      <a:pt x="1213" y="447"/>
                    </a:lnTo>
                    <a:lnTo>
                      <a:pt x="1166" y="511"/>
                    </a:lnTo>
                    <a:lnTo>
                      <a:pt x="1121" y="577"/>
                    </a:lnTo>
                    <a:lnTo>
                      <a:pt x="1075" y="646"/>
                    </a:lnTo>
                    <a:lnTo>
                      <a:pt x="1032" y="719"/>
                    </a:lnTo>
                    <a:lnTo>
                      <a:pt x="1012" y="757"/>
                    </a:lnTo>
                    <a:lnTo>
                      <a:pt x="991" y="797"/>
                    </a:lnTo>
                    <a:lnTo>
                      <a:pt x="970" y="836"/>
                    </a:lnTo>
                    <a:lnTo>
                      <a:pt x="950" y="876"/>
                    </a:lnTo>
                    <a:lnTo>
                      <a:pt x="931" y="917"/>
                    </a:lnTo>
                    <a:lnTo>
                      <a:pt x="912" y="958"/>
                    </a:lnTo>
                    <a:lnTo>
                      <a:pt x="894" y="1001"/>
                    </a:lnTo>
                    <a:lnTo>
                      <a:pt x="877" y="1044"/>
                    </a:lnTo>
                    <a:lnTo>
                      <a:pt x="860" y="1088"/>
                    </a:lnTo>
                    <a:lnTo>
                      <a:pt x="844" y="1132"/>
                    </a:lnTo>
                    <a:lnTo>
                      <a:pt x="829" y="1179"/>
                    </a:lnTo>
                    <a:lnTo>
                      <a:pt x="814" y="1224"/>
                    </a:lnTo>
                    <a:lnTo>
                      <a:pt x="801" y="1271"/>
                    </a:lnTo>
                    <a:lnTo>
                      <a:pt x="787" y="1319"/>
                    </a:lnTo>
                    <a:lnTo>
                      <a:pt x="775" y="1367"/>
                    </a:lnTo>
                    <a:lnTo>
                      <a:pt x="764" y="1416"/>
                    </a:lnTo>
                    <a:lnTo>
                      <a:pt x="754" y="1466"/>
                    </a:lnTo>
                    <a:lnTo>
                      <a:pt x="746" y="1515"/>
                    </a:lnTo>
                    <a:lnTo>
                      <a:pt x="737" y="1566"/>
                    </a:lnTo>
                    <a:lnTo>
                      <a:pt x="730" y="1618"/>
                    </a:lnTo>
                    <a:lnTo>
                      <a:pt x="723" y="1669"/>
                    </a:lnTo>
                    <a:lnTo>
                      <a:pt x="720" y="1722"/>
                    </a:lnTo>
                    <a:lnTo>
                      <a:pt x="716" y="1775"/>
                    </a:lnTo>
                    <a:lnTo>
                      <a:pt x="714" y="1829"/>
                    </a:lnTo>
                    <a:lnTo>
                      <a:pt x="712" y="1883"/>
                    </a:lnTo>
                    <a:lnTo>
                      <a:pt x="712" y="1936"/>
                    </a:lnTo>
                    <a:lnTo>
                      <a:pt x="714" y="1992"/>
                    </a:lnTo>
                    <a:lnTo>
                      <a:pt x="716" y="2048"/>
                    </a:lnTo>
                    <a:lnTo>
                      <a:pt x="723" y="2141"/>
                    </a:lnTo>
                    <a:lnTo>
                      <a:pt x="735" y="2237"/>
                    </a:lnTo>
                    <a:lnTo>
                      <a:pt x="747" y="2336"/>
                    </a:lnTo>
                    <a:lnTo>
                      <a:pt x="763" y="2437"/>
                    </a:lnTo>
                    <a:lnTo>
                      <a:pt x="780" y="2540"/>
                    </a:lnTo>
                    <a:lnTo>
                      <a:pt x="801" y="2644"/>
                    </a:lnTo>
                    <a:lnTo>
                      <a:pt x="823" y="2749"/>
                    </a:lnTo>
                    <a:lnTo>
                      <a:pt x="846" y="2856"/>
                    </a:lnTo>
                    <a:lnTo>
                      <a:pt x="872" y="2962"/>
                    </a:lnTo>
                    <a:lnTo>
                      <a:pt x="899" y="3069"/>
                    </a:lnTo>
                    <a:lnTo>
                      <a:pt x="926" y="3176"/>
                    </a:lnTo>
                    <a:lnTo>
                      <a:pt x="955" y="3281"/>
                    </a:lnTo>
                    <a:lnTo>
                      <a:pt x="985" y="3385"/>
                    </a:lnTo>
                    <a:lnTo>
                      <a:pt x="1014" y="3490"/>
                    </a:lnTo>
                    <a:lnTo>
                      <a:pt x="1045" y="3591"/>
                    </a:lnTo>
                    <a:lnTo>
                      <a:pt x="1075" y="3691"/>
                    </a:lnTo>
                    <a:lnTo>
                      <a:pt x="404" y="3521"/>
                    </a:lnTo>
                    <a:lnTo>
                      <a:pt x="0" y="5397"/>
                    </a:lnTo>
                    <a:lnTo>
                      <a:pt x="1362" y="4724"/>
                    </a:lnTo>
                    <a:lnTo>
                      <a:pt x="1768" y="5800"/>
                    </a:lnTo>
                    <a:lnTo>
                      <a:pt x="2174" y="4724"/>
                    </a:lnTo>
                    <a:close/>
                  </a:path>
                </a:pathLst>
              </a:custGeom>
              <a:solidFill>
                <a:srgbClr val="124062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任意多边形 30"/>
              <p:cNvSpPr/>
              <p:nvPr/>
            </p:nvSpPr>
            <p:spPr>
              <a:xfrm>
                <a:off x="9922624" y="2891833"/>
                <a:ext cx="504350" cy="3308383"/>
              </a:xfrm>
              <a:custGeom>
                <a:avLst/>
                <a:gdLst>
                  <a:gd name="connsiteX0" fmla="*/ 243936 w 504350"/>
                  <a:gd name="connsiteY0" fmla="*/ 0 h 3308383"/>
                  <a:gd name="connsiteX1" fmla="*/ 260414 w 504350"/>
                  <a:gd name="connsiteY1" fmla="*/ 0 h 3308383"/>
                  <a:gd name="connsiteX2" fmla="*/ 263584 w 504350"/>
                  <a:gd name="connsiteY2" fmla="*/ 338513 h 3308383"/>
                  <a:gd name="connsiteX3" fmla="*/ 296771 w 504350"/>
                  <a:gd name="connsiteY3" fmla="*/ 1250864 h 3308383"/>
                  <a:gd name="connsiteX4" fmla="*/ 480386 w 504350"/>
                  <a:gd name="connsiteY4" fmla="*/ 3188542 h 3308383"/>
                  <a:gd name="connsiteX5" fmla="*/ 504350 w 504350"/>
                  <a:gd name="connsiteY5" fmla="*/ 3308383 h 3308383"/>
                  <a:gd name="connsiteX6" fmla="*/ 0 w 504350"/>
                  <a:gd name="connsiteY6" fmla="*/ 3308383 h 3308383"/>
                  <a:gd name="connsiteX7" fmla="*/ 23964 w 504350"/>
                  <a:gd name="connsiteY7" fmla="*/ 3188542 h 3308383"/>
                  <a:gd name="connsiteX8" fmla="*/ 207580 w 504350"/>
                  <a:gd name="connsiteY8" fmla="*/ 1250864 h 3308383"/>
                  <a:gd name="connsiteX9" fmla="*/ 240766 w 504350"/>
                  <a:gd name="connsiteY9" fmla="*/ 338513 h 3308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4350" h="3308383">
                    <a:moveTo>
                      <a:pt x="243936" y="0"/>
                    </a:moveTo>
                    <a:lnTo>
                      <a:pt x="260414" y="0"/>
                    </a:lnTo>
                    <a:lnTo>
                      <a:pt x="263584" y="338513"/>
                    </a:lnTo>
                    <a:cubicBezTo>
                      <a:pt x="268875" y="619190"/>
                      <a:pt x="279825" y="927510"/>
                      <a:pt x="296771" y="1250864"/>
                    </a:cubicBezTo>
                    <a:cubicBezTo>
                      <a:pt x="339136" y="2059247"/>
                      <a:pt x="408953" y="2770268"/>
                      <a:pt x="480386" y="3188542"/>
                    </a:cubicBezTo>
                    <a:lnTo>
                      <a:pt x="504350" y="3308383"/>
                    </a:lnTo>
                    <a:lnTo>
                      <a:pt x="0" y="3308383"/>
                    </a:lnTo>
                    <a:lnTo>
                      <a:pt x="23964" y="3188542"/>
                    </a:lnTo>
                    <a:cubicBezTo>
                      <a:pt x="95398" y="2770268"/>
                      <a:pt x="165214" y="2059247"/>
                      <a:pt x="207580" y="1250864"/>
                    </a:cubicBezTo>
                    <a:cubicBezTo>
                      <a:pt x="224526" y="927510"/>
                      <a:pt x="235476" y="619190"/>
                      <a:pt x="240766" y="33851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24062">
                      <a:alpha val="0"/>
                    </a:srgbClr>
                  </a:gs>
                  <a:gs pos="100000">
                    <a:srgbClr val="124062"/>
                  </a:gs>
                </a:gsLst>
                <a:lin ang="16200000" scaled="1"/>
                <a:tileRect/>
              </a:gradFill>
              <a:ln w="19050">
                <a:noFill/>
              </a:ln>
              <a:effectLst>
                <a:outerShdw blurRad="419100" dist="25400" dir="2700000" sx="90000" sy="9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AE7F52-EDD6-4296-B70D-CB89E4D27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009" y="2226634"/>
            <a:ext cx="7678006" cy="384304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33EDB1E-9AFC-43A3-88DD-1940A4CB47CB}"/>
              </a:ext>
            </a:extLst>
          </p:cNvPr>
          <p:cNvSpPr txBox="1"/>
          <p:nvPr/>
        </p:nvSpPr>
        <p:spPr>
          <a:xfrm>
            <a:off x="8038118" y="1300412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iview</a:t>
            </a:r>
            <a:r>
              <a:rPr lang="en-US" altLang="zh-CN" dirty="0"/>
              <a:t>-admin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40C317-D304-4C10-A4B6-663B1C01884E}"/>
              </a:ext>
            </a:extLst>
          </p:cNvPr>
          <p:cNvSpPr/>
          <p:nvPr/>
        </p:nvSpPr>
        <p:spPr>
          <a:xfrm>
            <a:off x="1863009" y="6257232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http://admin.iviewui.com/home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复古色商务年中工作总结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 CN Medium">
      <a:majorFont>
        <a:latin typeface="Arial"/>
        <a:ea typeface="思源黑体 CN Medium"/>
        <a:cs typeface=""/>
      </a:majorFont>
      <a:minorFont>
        <a:latin typeface="Arial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字魂59号-创粗黑"/>
        <a:font script="Hebr" typeface="字魂59号-创粗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59号-创粗黑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1980</TotalTime>
  <Words>2168</Words>
  <Application>Microsoft Office PowerPoint</Application>
  <PresentationFormat>宽屏</PresentationFormat>
  <Paragraphs>257</Paragraphs>
  <Slides>56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56</vt:i4>
      </vt:variant>
    </vt:vector>
  </HeadingPairs>
  <TitlesOfParts>
    <vt:vector size="76" baseType="lpstr">
      <vt:lpstr>Microsoft YaHei UI</vt:lpstr>
      <vt:lpstr>等线</vt:lpstr>
      <vt:lpstr>黑体</vt:lpstr>
      <vt:lpstr>思源黑体</vt:lpstr>
      <vt:lpstr>思源黑体 CN Bold</vt:lpstr>
      <vt:lpstr>思源黑体 CN Light</vt:lpstr>
      <vt:lpstr>思源黑体 CN Medium</vt:lpstr>
      <vt:lpstr>思源黑体 CN Regular</vt:lpstr>
      <vt:lpstr>思源宋体</vt:lpstr>
      <vt:lpstr>宋体</vt:lpstr>
      <vt:lpstr>微软雅黑</vt:lpstr>
      <vt:lpstr>字魂35号-经典雅黑</vt:lpstr>
      <vt:lpstr>字魂59号-创粗黑</vt:lpstr>
      <vt:lpstr>Arial</vt:lpstr>
      <vt:lpstr>Arial Black</vt:lpstr>
      <vt:lpstr>Calibri</vt:lpstr>
      <vt:lpstr>Times New Roman</vt:lpstr>
      <vt:lpstr>Wingdings</vt:lpstr>
      <vt:lpstr>Office 主题​​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1.前端发展历程</vt:lpstr>
      <vt:lpstr>1.前端发展历程</vt:lpstr>
      <vt:lpstr>1.前端发展历程</vt:lpstr>
      <vt:lpstr>1.前端发展历程</vt:lpstr>
      <vt:lpstr>1.前端发展历程</vt:lpstr>
      <vt:lpstr>1.前端发展历程</vt:lpstr>
      <vt:lpstr>1.前端发展历程</vt:lpstr>
      <vt:lpstr>1.前端发展历程</vt:lpstr>
      <vt:lpstr>1.前端发展历程</vt:lpstr>
      <vt:lpstr>1.前端发展历程</vt:lpstr>
      <vt:lpstr>PowerPoint 演示文稿</vt:lpstr>
      <vt:lpstr>2. MVC、MVP和MVVM</vt:lpstr>
      <vt:lpstr>2. MVC、MVP和MVVM</vt:lpstr>
      <vt:lpstr>2. MVC、MVP和MVVM</vt:lpstr>
      <vt:lpstr>2. MVC、MVP和MVVM</vt:lpstr>
      <vt:lpstr>2. MVC、MVP和MVVM</vt:lpstr>
      <vt:lpstr>2. MVC、MVP和MVVM</vt:lpstr>
      <vt:lpstr>2. MVC、MVP和MVVM</vt:lpstr>
      <vt:lpstr>2. MVC、MVP和MVVM</vt:lpstr>
      <vt:lpstr>2. MVC、MVP和MVVM</vt:lpstr>
      <vt:lpstr>2. MVC、MVP和MVVM</vt:lpstr>
      <vt:lpstr>2. MVC、MVP和MVVM</vt:lpstr>
      <vt:lpstr>PowerPoint 演示文稿</vt:lpstr>
      <vt:lpstr>3.Angular、React和Vue</vt:lpstr>
      <vt:lpstr>3.Angular、React和Vue</vt:lpstr>
      <vt:lpstr>3.Angular、React和Vue</vt:lpstr>
      <vt:lpstr>3.Angular、React和Vue</vt:lpstr>
      <vt:lpstr>3.Angular、React和Vue</vt:lpstr>
      <vt:lpstr>3.Angular、React和Vue</vt:lpstr>
      <vt:lpstr>3.Angular、React和Vue</vt:lpstr>
      <vt:lpstr>3.Angular、React和Vue</vt:lpstr>
      <vt:lpstr>PowerPoint 演示文稿</vt:lpstr>
      <vt:lpstr>4.开发工具</vt:lpstr>
      <vt:lpstr>4.开发工具</vt:lpstr>
      <vt:lpstr>4.开发工具</vt:lpstr>
      <vt:lpstr>4.开发工具</vt:lpstr>
      <vt:lpstr>PowerPoint 演示文稿</vt:lpstr>
      <vt:lpstr>5.第1个Vue程序</vt:lpstr>
      <vt:lpstr>5.第1个Vue程序</vt:lpstr>
      <vt:lpstr>5.第1个Vue程序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复古色商务年中工作总结PPT模板</dc:title>
  <dc:creator>.</dc:creator>
  <cp:lastModifiedBy>johnny</cp:lastModifiedBy>
  <cp:revision>398</cp:revision>
  <dcterms:created xsi:type="dcterms:W3CDTF">2020-06-06T03:09:00Z</dcterms:created>
  <dcterms:modified xsi:type="dcterms:W3CDTF">2022-11-15T09:49:14Z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